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theme/themeOverride7.xml" ContentType="application/vnd.openxmlformats-officedocument.themeOverride+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theme/themeOverride8.xml" ContentType="application/vnd.openxmlformats-officedocument.themeOverride+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theme/themeOverride9.xml" ContentType="application/vnd.openxmlformats-officedocument.themeOverride+xml"/>
  <Override PartName="/ppt/slideLayouts/slideLayout18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05" r:id="rId14"/>
    <p:sldMasterId id="2147483817" r:id="rId15"/>
    <p:sldMasterId id="2147483829" r:id="rId16"/>
    <p:sldMasterId id="2147483841" r:id="rId17"/>
  </p:sldMasterIdLst>
  <p:notesMasterIdLst>
    <p:notesMasterId r:id="rId50"/>
  </p:notesMasterIdLst>
  <p:sldIdLst>
    <p:sldId id="265" r:id="rId18"/>
    <p:sldId id="266" r:id="rId19"/>
    <p:sldId id="267" r:id="rId20"/>
    <p:sldId id="268" r:id="rId21"/>
    <p:sldId id="269" r:id="rId22"/>
    <p:sldId id="270" r:id="rId23"/>
    <p:sldId id="271" r:id="rId24"/>
    <p:sldId id="272" r:id="rId25"/>
    <p:sldId id="273" r:id="rId26"/>
    <p:sldId id="274" r:id="rId27"/>
    <p:sldId id="275" r:id="rId28"/>
    <p:sldId id="282" r:id="rId29"/>
    <p:sldId id="283" r:id="rId30"/>
    <p:sldId id="284" r:id="rId31"/>
    <p:sldId id="276" r:id="rId32"/>
    <p:sldId id="277" r:id="rId33"/>
    <p:sldId id="278" r:id="rId34"/>
    <p:sldId id="285" r:id="rId35"/>
    <p:sldId id="286" r:id="rId36"/>
    <p:sldId id="287" r:id="rId37"/>
    <p:sldId id="288" r:id="rId38"/>
    <p:sldId id="262" r:id="rId39"/>
    <p:sldId id="289" r:id="rId40"/>
    <p:sldId id="290" r:id="rId41"/>
    <p:sldId id="291" r:id="rId42"/>
    <p:sldId id="292" r:id="rId43"/>
    <p:sldId id="293" r:id="rId44"/>
    <p:sldId id="294" r:id="rId45"/>
    <p:sldId id="264" r:id="rId46"/>
    <p:sldId id="263" r:id="rId47"/>
    <p:sldId id="260" r:id="rId48"/>
    <p:sldId id="25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2C5C9-D7DF-4345-8FC7-1AF14026CDD7}"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49633-6BF8-4367-B48A-D45259E0D166}" type="slidenum">
              <a:rPr lang="en-US" smtClean="0"/>
              <a:pPr/>
              <a:t>‹#›</a:t>
            </a:fld>
            <a:endParaRPr lang="en-US"/>
          </a:p>
        </p:txBody>
      </p:sp>
    </p:spTree>
    <p:extLst>
      <p:ext uri="{BB962C8B-B14F-4D97-AF65-F5344CB8AC3E}">
        <p14:creationId xmlns:p14="http://schemas.microsoft.com/office/powerpoint/2010/main" xmlns="" val="37387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3B5DD7-DAF3-4E75-ADB5-A4AC7482B2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B5DD7-DAF3-4E75-ADB5-A4AC7482B2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65277123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892057114"/>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12266771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4185761127"/>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40542068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2616135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25792513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171244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40975349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4739927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B5DD7-DAF3-4E75-ADB5-A4AC7482B2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2713549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4558507"/>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1512576886"/>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27734571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164997618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0993873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431869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28037286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19678644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42062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2850" y="1766888"/>
            <a:ext cx="3808413"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2850" y="3898900"/>
            <a:ext cx="38084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71FAFE6E-7412-4627-9C62-FDBFCED5B088}" type="slidenum">
              <a:rPr lang="en-US" altLang="en-US"/>
              <a:pPr>
                <a:defRPr/>
              </a:pPr>
              <a:t>‹#›</a:t>
            </a:fld>
            <a:endParaRPr lang="en-US"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378848122"/>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32213561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2387576618"/>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4068338572"/>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18241847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184222945"/>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5669799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1250178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5075718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105909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8" name="Rectangle 28"/>
          <p:cNvSpPr>
            <a:spLocks noGrp="1" noChangeArrowheads="1"/>
          </p:cNvSpPr>
          <p:nvPr>
            <p:ph type="sldNum" sz="quarter" idx="12"/>
          </p:nvPr>
        </p:nvSpPr>
        <p:spPr/>
        <p:txBody>
          <a:bodyPr/>
          <a:lstStyle>
            <a:lvl1pPr>
              <a:defRPr smtClean="0"/>
            </a:lvl1pPr>
          </a:lstStyle>
          <a:p>
            <a:pPr>
              <a:defRPr/>
            </a:pPr>
            <a:fld id="{F6B2892A-5AA3-43AD-A85D-4ADCFD2EB9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13009482"/>
      </p:ext>
    </p:extLst>
  </p:cSld>
  <p:clrMapOvr>
    <a:masterClrMapping/>
  </p:clrMapOvr>
  <p:transition spd="med">
    <p:split orient="vert"/>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17916339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647016948"/>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20852724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3888480285"/>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1126621720"/>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6280801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016616114"/>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8158480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40806938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2003958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2A70BBC5-A2BA-4F18-8004-7AA5126F907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949959187"/>
      </p:ext>
    </p:extLst>
  </p:cSld>
  <p:clrMapOvr>
    <a:masterClrMapping/>
  </p:clrMapOvr>
  <p:transition spd="med">
    <p:split orient="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34307515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17277147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1875060987"/>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30820852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1716899651"/>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1122753790"/>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32979526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4252830933"/>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13926083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606411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31283572-B286-4BAE-854B-CB903ADDF498}"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112958317"/>
      </p:ext>
    </p:extLst>
  </p:cSld>
  <p:clrMapOvr>
    <a:masterClrMapping/>
  </p:clrMapOvr>
  <p:transition spd="med">
    <p:split orient="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2968806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14215320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15566950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635298867"/>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40813829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3406800361"/>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3236752725"/>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376155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031424179"/>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197006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FD444DEA-3BF7-4629-8F55-92833A330A53}"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907910994"/>
      </p:ext>
    </p:extLst>
  </p:cSld>
  <p:clrMapOvr>
    <a:masterClrMapping/>
  </p:clrMapOvr>
  <p:transition spd="med">
    <p:split orient="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3480846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26091138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82298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20636411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591717547"/>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39289454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337137753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2905816619"/>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8897694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72607124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27"/>
          <p:cNvSpPr>
            <a:spLocks noGrp="1" noChangeArrowheads="1"/>
          </p:cNvSpPr>
          <p:nvPr>
            <p:ph type="sldNum" sz="quarter" idx="11"/>
          </p:nvPr>
        </p:nvSpPr>
        <p:spPr>
          <a:ln/>
        </p:spPr>
        <p:txBody>
          <a:bodyPr/>
          <a:lstStyle>
            <a:lvl1pPr>
              <a:defRPr/>
            </a:lvl1pPr>
          </a:lstStyle>
          <a:p>
            <a:pPr>
              <a:defRPr/>
            </a:pPr>
            <a:fld id="{C925A4AF-1E7E-4419-8B2B-5ADA5C670B91}"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301453778"/>
      </p:ext>
    </p:extLst>
  </p:cSld>
  <p:clrMapOvr>
    <a:masterClrMapping/>
  </p:clrMapOvr>
  <p:transition spd="med">
    <p:split orient="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5629403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0694912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32258878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35430624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7027606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523389144"/>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16126437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2279757194"/>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1751030218"/>
      </p:ext>
    </p:extLst>
  </p:cSld>
  <p:clrMapOvr>
    <a:overrideClrMapping bg1="dk1" tx1="lt1" bg2="dk2" tx2="lt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292501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27"/>
          <p:cNvSpPr>
            <a:spLocks noGrp="1" noChangeArrowheads="1"/>
          </p:cNvSpPr>
          <p:nvPr>
            <p:ph type="sldNum" sz="quarter" idx="11"/>
          </p:nvPr>
        </p:nvSpPr>
        <p:spPr>
          <a:ln/>
        </p:spPr>
        <p:txBody>
          <a:bodyPr/>
          <a:lstStyle>
            <a:lvl1pPr>
              <a:defRPr/>
            </a:lvl1pPr>
          </a:lstStyle>
          <a:p>
            <a:pPr>
              <a:defRPr/>
            </a:pPr>
            <a:fld id="{440D089C-0D62-4122-9656-07177E7E99EF}"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8205317"/>
      </p:ext>
    </p:extLst>
  </p:cSld>
  <p:clrMapOvr>
    <a:masterClrMapping/>
  </p:clrMapOvr>
  <p:transition spd="med">
    <p:split orient="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052567568"/>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19895752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2439601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24953671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37908773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2401261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933931304"/>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23374090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143987858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27"/>
          <p:cNvSpPr>
            <a:spLocks noGrp="1" noChangeArrowheads="1"/>
          </p:cNvSpPr>
          <p:nvPr>
            <p:ph type="sldNum" sz="quarter" idx="11"/>
          </p:nvPr>
        </p:nvSpPr>
        <p:spPr>
          <a:ln/>
        </p:spPr>
        <p:txBody>
          <a:bodyPr/>
          <a:lstStyle>
            <a:lvl1pPr>
              <a:defRPr/>
            </a:lvl1pPr>
          </a:lstStyle>
          <a:p>
            <a:pPr>
              <a:defRPr/>
            </a:pPr>
            <a:fld id="{CF07B7DA-D0A2-4C1F-8131-7E6065B40C47}"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320103897"/>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B5DD7-DAF3-4E75-ADB5-A4AC7482B2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9FF3A7EC-2162-4737-9D63-CFFB03332D06}"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318354276"/>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C11AE80D-712B-4756-B795-62480DB1AC3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452971097"/>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44A1CADF-0AD0-4029-88DE-0E98D4702FE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72213584"/>
      </p:ext>
    </p:extLst>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7E8F88F0-6801-4719-94F7-37E584383DA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692783309"/>
      </p:ext>
    </p:extLst>
  </p:cSld>
  <p:clrMapOvr>
    <a:masterClrMapping/>
  </p:clrMapOvr>
  <p:transition spd="med">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8" name="Rectangle 28"/>
          <p:cNvSpPr>
            <a:spLocks noGrp="1" noChangeArrowheads="1"/>
          </p:cNvSpPr>
          <p:nvPr>
            <p:ph type="sldNum" sz="quarter" idx="12"/>
          </p:nvPr>
        </p:nvSpPr>
        <p:spPr/>
        <p:txBody>
          <a:bodyPr/>
          <a:lstStyle>
            <a:lvl1pPr>
              <a:defRPr smtClean="0"/>
            </a:lvl1pPr>
          </a:lstStyle>
          <a:p>
            <a:pPr>
              <a:defRPr/>
            </a:pPr>
            <a:fld id="{F6B2892A-5AA3-43AD-A85D-4ADCFD2EB9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0534703"/>
      </p:ext>
    </p:extLst>
  </p:cSld>
  <p:clrMapOvr>
    <a:masterClrMapping/>
  </p:clrMapOvr>
  <p:transition spd="med">
    <p:split orient="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2A70BBC5-A2BA-4F18-8004-7AA5126F907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211426133"/>
      </p:ext>
    </p:extLst>
  </p:cSld>
  <p:clrMapOvr>
    <a:masterClrMapping/>
  </p:clrMapOvr>
  <p:transition spd="med">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31283572-B286-4BAE-854B-CB903ADDF498}"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943467412"/>
      </p:ext>
    </p:extLst>
  </p:cSld>
  <p:clrMapOvr>
    <a:masterClrMapping/>
  </p:clrMapOvr>
  <p:transition spd="med">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FD444DEA-3BF7-4629-8F55-92833A330A53}"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922585836"/>
      </p:ext>
    </p:extLst>
  </p:cSld>
  <p:clrMapOvr>
    <a:masterClrMapping/>
  </p:clrMapOvr>
  <p:transition spd="med">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27"/>
          <p:cNvSpPr>
            <a:spLocks noGrp="1" noChangeArrowheads="1"/>
          </p:cNvSpPr>
          <p:nvPr>
            <p:ph type="sldNum" sz="quarter" idx="11"/>
          </p:nvPr>
        </p:nvSpPr>
        <p:spPr>
          <a:ln/>
        </p:spPr>
        <p:txBody>
          <a:bodyPr/>
          <a:lstStyle>
            <a:lvl1pPr>
              <a:defRPr/>
            </a:lvl1pPr>
          </a:lstStyle>
          <a:p>
            <a:pPr>
              <a:defRPr/>
            </a:pPr>
            <a:fld id="{C925A4AF-1E7E-4419-8B2B-5ADA5C670B91}"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4122571583"/>
      </p:ext>
    </p:extLst>
  </p:cSld>
  <p:clrMapOvr>
    <a:masterClrMapping/>
  </p:clrMapOvr>
  <p:transition spd="med">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27"/>
          <p:cNvSpPr>
            <a:spLocks noGrp="1" noChangeArrowheads="1"/>
          </p:cNvSpPr>
          <p:nvPr>
            <p:ph type="sldNum" sz="quarter" idx="11"/>
          </p:nvPr>
        </p:nvSpPr>
        <p:spPr>
          <a:ln/>
        </p:spPr>
        <p:txBody>
          <a:bodyPr/>
          <a:lstStyle>
            <a:lvl1pPr>
              <a:defRPr/>
            </a:lvl1pPr>
          </a:lstStyle>
          <a:p>
            <a:pPr>
              <a:defRPr/>
            </a:pPr>
            <a:fld id="{440D089C-0D62-4122-9656-07177E7E99EF}"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4281968777"/>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B5DD7-DAF3-4E75-ADB5-A4AC7482B2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27"/>
          <p:cNvSpPr>
            <a:spLocks noGrp="1" noChangeArrowheads="1"/>
          </p:cNvSpPr>
          <p:nvPr>
            <p:ph type="sldNum" sz="quarter" idx="11"/>
          </p:nvPr>
        </p:nvSpPr>
        <p:spPr>
          <a:ln/>
        </p:spPr>
        <p:txBody>
          <a:bodyPr/>
          <a:lstStyle>
            <a:lvl1pPr>
              <a:defRPr/>
            </a:lvl1pPr>
          </a:lstStyle>
          <a:p>
            <a:pPr>
              <a:defRPr/>
            </a:pPr>
            <a:fld id="{CF07B7DA-D0A2-4C1F-8131-7E6065B40C47}"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852719866"/>
      </p:ext>
    </p:extLst>
  </p:cSld>
  <p:clrMapOvr>
    <a:masterClrMapping/>
  </p:clrMapOvr>
  <p:transition spd="med">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9FF3A7EC-2162-4737-9D63-CFFB03332D06}"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233892108"/>
      </p:ext>
    </p:extLst>
  </p:cSld>
  <p:clrMapOvr>
    <a:masterClrMapping/>
  </p:clrMapOvr>
  <p:transition spd="med">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C11AE80D-712B-4756-B795-62480DB1AC3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964823035"/>
      </p:ext>
    </p:extLst>
  </p:cSld>
  <p:clrMapOvr>
    <a:masterClrMapping/>
  </p:clrMapOvr>
  <p:transition spd="med">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44A1CADF-0AD0-4029-88DE-0E98D4702FE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741529173"/>
      </p:ext>
    </p:extLst>
  </p:cSld>
  <p:clrMapOvr>
    <a:masterClrMapping/>
  </p:clrMapOvr>
  <p:transition spd="med">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7E8F88F0-6801-4719-94F7-37E584383DA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863298306"/>
      </p:ext>
    </p:extLst>
  </p:cSld>
  <p:clrMapOvr>
    <a:masterClrMapping/>
  </p:clrMapOvr>
  <p:transition spd="med">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8" name="Rectangle 28"/>
          <p:cNvSpPr>
            <a:spLocks noGrp="1" noChangeArrowheads="1"/>
          </p:cNvSpPr>
          <p:nvPr>
            <p:ph type="sldNum" sz="quarter" idx="12"/>
          </p:nvPr>
        </p:nvSpPr>
        <p:spPr/>
        <p:txBody>
          <a:bodyPr/>
          <a:lstStyle>
            <a:lvl1pPr>
              <a:defRPr smtClean="0"/>
            </a:lvl1pPr>
          </a:lstStyle>
          <a:p>
            <a:pPr>
              <a:defRPr/>
            </a:pPr>
            <a:fld id="{F6B2892A-5AA3-43AD-A85D-4ADCFD2EB9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22328580"/>
      </p:ext>
    </p:extLst>
  </p:cSld>
  <p:clrMapOvr>
    <a:masterClrMapping/>
  </p:clrMapOvr>
  <p:transition spd="med">
    <p:split orient="vert"/>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2A70BBC5-A2BA-4F18-8004-7AA5126F907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80640604"/>
      </p:ext>
    </p:extLst>
  </p:cSld>
  <p:clrMapOvr>
    <a:masterClrMapping/>
  </p:clrMapOvr>
  <p:transition spd="med">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31283572-B286-4BAE-854B-CB903ADDF498}"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708721715"/>
      </p:ext>
    </p:extLst>
  </p:cSld>
  <p:clrMapOvr>
    <a:masterClrMapping/>
  </p:clrMapOvr>
  <p:transition spd="med">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FD444DEA-3BF7-4629-8F55-92833A330A53}"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058784637"/>
      </p:ext>
    </p:extLst>
  </p:cSld>
  <p:clrMapOvr>
    <a:masterClrMapping/>
  </p:clrMapOvr>
  <p:transition spd="med">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27"/>
          <p:cNvSpPr>
            <a:spLocks noGrp="1" noChangeArrowheads="1"/>
          </p:cNvSpPr>
          <p:nvPr>
            <p:ph type="sldNum" sz="quarter" idx="11"/>
          </p:nvPr>
        </p:nvSpPr>
        <p:spPr>
          <a:ln/>
        </p:spPr>
        <p:txBody>
          <a:bodyPr/>
          <a:lstStyle>
            <a:lvl1pPr>
              <a:defRPr/>
            </a:lvl1pPr>
          </a:lstStyle>
          <a:p>
            <a:pPr>
              <a:defRPr/>
            </a:pPr>
            <a:fld id="{C925A4AF-1E7E-4419-8B2B-5ADA5C670B91}"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013310566"/>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3B5DD7-DAF3-4E75-ADB5-A4AC7482B2FF}"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27"/>
          <p:cNvSpPr>
            <a:spLocks noGrp="1" noChangeArrowheads="1"/>
          </p:cNvSpPr>
          <p:nvPr>
            <p:ph type="sldNum" sz="quarter" idx="11"/>
          </p:nvPr>
        </p:nvSpPr>
        <p:spPr>
          <a:ln/>
        </p:spPr>
        <p:txBody>
          <a:bodyPr/>
          <a:lstStyle>
            <a:lvl1pPr>
              <a:defRPr/>
            </a:lvl1pPr>
          </a:lstStyle>
          <a:p>
            <a:pPr>
              <a:defRPr/>
            </a:pPr>
            <a:fld id="{440D089C-0D62-4122-9656-07177E7E99EF}"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876318864"/>
      </p:ext>
    </p:extLst>
  </p:cSld>
  <p:clrMapOvr>
    <a:masterClrMapping/>
  </p:clrMapOvr>
  <p:transition spd="med">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27"/>
          <p:cNvSpPr>
            <a:spLocks noGrp="1" noChangeArrowheads="1"/>
          </p:cNvSpPr>
          <p:nvPr>
            <p:ph type="sldNum" sz="quarter" idx="11"/>
          </p:nvPr>
        </p:nvSpPr>
        <p:spPr>
          <a:ln/>
        </p:spPr>
        <p:txBody>
          <a:bodyPr/>
          <a:lstStyle>
            <a:lvl1pPr>
              <a:defRPr/>
            </a:lvl1pPr>
          </a:lstStyle>
          <a:p>
            <a:pPr>
              <a:defRPr/>
            </a:pPr>
            <a:fld id="{CF07B7DA-D0A2-4C1F-8131-7E6065B40C47}"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586284786"/>
      </p:ext>
    </p:extLst>
  </p:cSld>
  <p:clrMapOvr>
    <a:masterClrMapping/>
  </p:clrMapOvr>
  <p:transition spd="med">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9FF3A7EC-2162-4737-9D63-CFFB03332D06}"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801681968"/>
      </p:ext>
    </p:extLst>
  </p:cSld>
  <p:clrMapOvr>
    <a:masterClrMapping/>
  </p:clrMapOvr>
  <p:transition spd="med">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C11AE80D-712B-4756-B795-62480DB1AC3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854405896"/>
      </p:ext>
    </p:extLst>
  </p:cSld>
  <p:clrMapOvr>
    <a:masterClrMapping/>
  </p:clrMapOvr>
  <p:transition spd="med">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44A1CADF-0AD0-4029-88DE-0E98D4702FE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340411263"/>
      </p:ext>
    </p:extLst>
  </p:cSld>
  <p:clrMapOvr>
    <a:masterClrMapping/>
  </p:clrMapOvr>
  <p:transition spd="med">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7E8F88F0-6801-4719-94F7-37E584383DA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713307215"/>
      </p:ext>
    </p:extLst>
  </p:cSld>
  <p:clrMapOvr>
    <a:masterClrMapping/>
  </p:clrMapOvr>
  <p:transition spd="med">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8" name="Rectangle 28"/>
          <p:cNvSpPr>
            <a:spLocks noGrp="1" noChangeArrowheads="1"/>
          </p:cNvSpPr>
          <p:nvPr>
            <p:ph type="sldNum" sz="quarter" idx="12"/>
          </p:nvPr>
        </p:nvSpPr>
        <p:spPr/>
        <p:txBody>
          <a:bodyPr/>
          <a:lstStyle>
            <a:lvl1pPr>
              <a:defRPr smtClean="0"/>
            </a:lvl1pPr>
          </a:lstStyle>
          <a:p>
            <a:pPr>
              <a:defRPr/>
            </a:pPr>
            <a:fld id="{F6B2892A-5AA3-43AD-A85D-4ADCFD2EB9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836127853"/>
      </p:ext>
    </p:extLst>
  </p:cSld>
  <p:clrMapOvr>
    <a:masterClrMapping/>
  </p:clrMapOvr>
  <p:transition spd="med">
    <p:split orient="ver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2A70BBC5-A2BA-4F18-8004-7AA5126F907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685322703"/>
      </p:ext>
    </p:extLst>
  </p:cSld>
  <p:clrMapOvr>
    <a:masterClrMapping/>
  </p:clrMapOvr>
  <p:transition spd="med">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31283572-B286-4BAE-854B-CB903ADDF498}"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533594729"/>
      </p:ext>
    </p:extLst>
  </p:cSld>
  <p:clrMapOvr>
    <a:masterClrMapping/>
  </p:clrMapOvr>
  <p:transition spd="med">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FD444DEA-3BF7-4629-8F55-92833A330A53}"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924233302"/>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3B5DD7-DAF3-4E75-ADB5-A4AC7482B2FF}" type="datetimeFigureOut">
              <a:rPr lang="en-US" smtClean="0"/>
              <a:pPr/>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27"/>
          <p:cNvSpPr>
            <a:spLocks noGrp="1" noChangeArrowheads="1"/>
          </p:cNvSpPr>
          <p:nvPr>
            <p:ph type="sldNum" sz="quarter" idx="11"/>
          </p:nvPr>
        </p:nvSpPr>
        <p:spPr>
          <a:ln/>
        </p:spPr>
        <p:txBody>
          <a:bodyPr/>
          <a:lstStyle>
            <a:lvl1pPr>
              <a:defRPr/>
            </a:lvl1pPr>
          </a:lstStyle>
          <a:p>
            <a:pPr>
              <a:defRPr/>
            </a:pPr>
            <a:fld id="{C925A4AF-1E7E-4419-8B2B-5ADA5C670B91}"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569452268"/>
      </p:ext>
    </p:extLst>
  </p:cSld>
  <p:clrMapOvr>
    <a:masterClrMapping/>
  </p:clrMapOvr>
  <p:transition spd="med">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27"/>
          <p:cNvSpPr>
            <a:spLocks noGrp="1" noChangeArrowheads="1"/>
          </p:cNvSpPr>
          <p:nvPr>
            <p:ph type="sldNum" sz="quarter" idx="11"/>
          </p:nvPr>
        </p:nvSpPr>
        <p:spPr>
          <a:ln/>
        </p:spPr>
        <p:txBody>
          <a:bodyPr/>
          <a:lstStyle>
            <a:lvl1pPr>
              <a:defRPr/>
            </a:lvl1pPr>
          </a:lstStyle>
          <a:p>
            <a:pPr>
              <a:defRPr/>
            </a:pPr>
            <a:fld id="{440D089C-0D62-4122-9656-07177E7E99EF}"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366136689"/>
      </p:ext>
    </p:extLst>
  </p:cSld>
  <p:clrMapOvr>
    <a:masterClrMapping/>
  </p:clrMapOvr>
  <p:transition spd="med">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27"/>
          <p:cNvSpPr>
            <a:spLocks noGrp="1" noChangeArrowheads="1"/>
          </p:cNvSpPr>
          <p:nvPr>
            <p:ph type="sldNum" sz="quarter" idx="11"/>
          </p:nvPr>
        </p:nvSpPr>
        <p:spPr>
          <a:ln/>
        </p:spPr>
        <p:txBody>
          <a:bodyPr/>
          <a:lstStyle>
            <a:lvl1pPr>
              <a:defRPr/>
            </a:lvl1pPr>
          </a:lstStyle>
          <a:p>
            <a:pPr>
              <a:defRPr/>
            </a:pPr>
            <a:fld id="{CF07B7DA-D0A2-4C1F-8131-7E6065B40C47}"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4076803993"/>
      </p:ext>
    </p:extLst>
  </p:cSld>
  <p:clrMapOvr>
    <a:masterClrMapping/>
  </p:clrMapOvr>
  <p:transition spd="med">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9FF3A7EC-2162-4737-9D63-CFFB03332D06}"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464021124"/>
      </p:ext>
    </p:extLst>
  </p:cSld>
  <p:clrMapOvr>
    <a:masterClrMapping/>
  </p:clrMapOvr>
  <p:transition spd="med">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C11AE80D-712B-4756-B795-62480DB1AC3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435707822"/>
      </p:ext>
    </p:extLst>
  </p:cSld>
  <p:clrMapOvr>
    <a:masterClrMapping/>
  </p:clrMapOvr>
  <p:transition spd="med">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44A1CADF-0AD0-4029-88DE-0E98D4702FE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420595791"/>
      </p:ext>
    </p:extLst>
  </p:cSld>
  <p:clrMapOvr>
    <a:masterClrMapping/>
  </p:clrMapOvr>
  <p:transition spd="med">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7E8F88F0-6801-4719-94F7-37E584383DA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857337547"/>
      </p:ext>
    </p:extLst>
  </p:cSld>
  <p:clrMapOvr>
    <a:masterClrMapping/>
  </p:clrMapOvr>
  <p:transition spd="med">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8" name="Rectangle 28"/>
          <p:cNvSpPr>
            <a:spLocks noGrp="1" noChangeArrowheads="1"/>
          </p:cNvSpPr>
          <p:nvPr>
            <p:ph type="sldNum" sz="quarter" idx="12"/>
          </p:nvPr>
        </p:nvSpPr>
        <p:spPr/>
        <p:txBody>
          <a:bodyPr/>
          <a:lstStyle>
            <a:lvl1pPr>
              <a:defRPr smtClean="0"/>
            </a:lvl1pPr>
          </a:lstStyle>
          <a:p>
            <a:pPr>
              <a:defRPr/>
            </a:pPr>
            <a:fld id="{F6B2892A-5AA3-43AD-A85D-4ADCFD2EB9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575590150"/>
      </p:ext>
    </p:extLst>
  </p:cSld>
  <p:clrMapOvr>
    <a:masterClrMapping/>
  </p:clrMapOvr>
  <p:transition spd="med">
    <p:split orient="vert"/>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2A70BBC5-A2BA-4F18-8004-7AA5126F907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539208354"/>
      </p:ext>
    </p:extLst>
  </p:cSld>
  <p:clrMapOvr>
    <a:masterClrMapping/>
  </p:clrMapOvr>
  <p:transition spd="med">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31283572-B286-4BAE-854B-CB903ADDF498}"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772863088"/>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3B5DD7-DAF3-4E75-ADB5-A4AC7482B2FF}" type="datetimeFigureOut">
              <a:rPr lang="en-US" smtClean="0"/>
              <a:pPr/>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FD444DEA-3BF7-4629-8F55-92833A330A53}"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205070720"/>
      </p:ext>
    </p:extLst>
  </p:cSld>
  <p:clrMapOvr>
    <a:masterClrMapping/>
  </p:clrMapOvr>
  <p:transition spd="med">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27"/>
          <p:cNvSpPr>
            <a:spLocks noGrp="1" noChangeArrowheads="1"/>
          </p:cNvSpPr>
          <p:nvPr>
            <p:ph type="sldNum" sz="quarter" idx="11"/>
          </p:nvPr>
        </p:nvSpPr>
        <p:spPr>
          <a:ln/>
        </p:spPr>
        <p:txBody>
          <a:bodyPr/>
          <a:lstStyle>
            <a:lvl1pPr>
              <a:defRPr/>
            </a:lvl1pPr>
          </a:lstStyle>
          <a:p>
            <a:pPr>
              <a:defRPr/>
            </a:pPr>
            <a:fld id="{C925A4AF-1E7E-4419-8B2B-5ADA5C670B91}"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532493131"/>
      </p:ext>
    </p:extLst>
  </p:cSld>
  <p:clrMapOvr>
    <a:masterClrMapping/>
  </p:clrMapOvr>
  <p:transition spd="med">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27"/>
          <p:cNvSpPr>
            <a:spLocks noGrp="1" noChangeArrowheads="1"/>
          </p:cNvSpPr>
          <p:nvPr>
            <p:ph type="sldNum" sz="quarter" idx="11"/>
          </p:nvPr>
        </p:nvSpPr>
        <p:spPr>
          <a:ln/>
        </p:spPr>
        <p:txBody>
          <a:bodyPr/>
          <a:lstStyle>
            <a:lvl1pPr>
              <a:defRPr/>
            </a:lvl1pPr>
          </a:lstStyle>
          <a:p>
            <a:pPr>
              <a:defRPr/>
            </a:pPr>
            <a:fld id="{440D089C-0D62-4122-9656-07177E7E99EF}"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467016716"/>
      </p:ext>
    </p:extLst>
  </p:cSld>
  <p:clrMapOvr>
    <a:masterClrMapping/>
  </p:clrMapOvr>
  <p:transition spd="med">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27"/>
          <p:cNvSpPr>
            <a:spLocks noGrp="1" noChangeArrowheads="1"/>
          </p:cNvSpPr>
          <p:nvPr>
            <p:ph type="sldNum" sz="quarter" idx="11"/>
          </p:nvPr>
        </p:nvSpPr>
        <p:spPr>
          <a:ln/>
        </p:spPr>
        <p:txBody>
          <a:bodyPr/>
          <a:lstStyle>
            <a:lvl1pPr>
              <a:defRPr/>
            </a:lvl1pPr>
          </a:lstStyle>
          <a:p>
            <a:pPr>
              <a:defRPr/>
            </a:pPr>
            <a:fld id="{CF07B7DA-D0A2-4C1F-8131-7E6065B40C47}"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856728419"/>
      </p:ext>
    </p:extLst>
  </p:cSld>
  <p:clrMapOvr>
    <a:masterClrMapping/>
  </p:clrMapOvr>
  <p:transition spd="med">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9FF3A7EC-2162-4737-9D63-CFFB03332D06}"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706750240"/>
      </p:ext>
    </p:extLst>
  </p:cSld>
  <p:clrMapOvr>
    <a:masterClrMapping/>
  </p:clrMapOvr>
  <p:transition spd="med">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C11AE80D-712B-4756-B795-62480DB1AC3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763774412"/>
      </p:ext>
    </p:extLst>
  </p:cSld>
  <p:clrMapOvr>
    <a:masterClrMapping/>
  </p:clrMapOvr>
  <p:transition spd="med">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44A1CADF-0AD0-4029-88DE-0E98D4702FE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913673405"/>
      </p:ext>
    </p:extLst>
  </p:cSld>
  <p:clrMapOvr>
    <a:masterClrMapping/>
  </p:clrMapOvr>
  <p:transition spd="med">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7E8F88F0-6801-4719-94F7-37E584383DA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773993690"/>
      </p:ext>
    </p:extLst>
  </p:cSld>
  <p:clrMapOvr>
    <a:masterClrMapping/>
  </p:clrMapOvr>
  <p:transition spd="med">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8" name="Rectangle 28"/>
          <p:cNvSpPr>
            <a:spLocks noGrp="1" noChangeArrowheads="1"/>
          </p:cNvSpPr>
          <p:nvPr>
            <p:ph type="sldNum" sz="quarter" idx="12"/>
          </p:nvPr>
        </p:nvSpPr>
        <p:spPr/>
        <p:txBody>
          <a:bodyPr/>
          <a:lstStyle>
            <a:lvl1pPr>
              <a:defRPr smtClean="0"/>
            </a:lvl1pPr>
          </a:lstStyle>
          <a:p>
            <a:pPr>
              <a:defRPr/>
            </a:pPr>
            <a:fld id="{F6B2892A-5AA3-43AD-A85D-4ADCFD2EB9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208134584"/>
      </p:ext>
    </p:extLst>
  </p:cSld>
  <p:clrMapOvr>
    <a:masterClrMapping/>
  </p:clrMapOvr>
  <p:transition spd="med">
    <p:split orient="vert"/>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2A70BBC5-A2BA-4F18-8004-7AA5126F907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089716969"/>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B5DD7-DAF3-4E75-ADB5-A4AC7482B2FF}" type="datetimeFigureOut">
              <a:rPr lang="en-US" smtClean="0"/>
              <a:pPr/>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31283572-B286-4BAE-854B-CB903ADDF498}"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458731134"/>
      </p:ext>
    </p:extLst>
  </p:cSld>
  <p:clrMapOvr>
    <a:masterClrMapping/>
  </p:clrMapOvr>
  <p:transition spd="med">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FD444DEA-3BF7-4629-8F55-92833A330A53}"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948147023"/>
      </p:ext>
    </p:extLst>
  </p:cSld>
  <p:clrMapOvr>
    <a:masterClrMapping/>
  </p:clrMapOvr>
  <p:transition spd="med">
    <p:split orient="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27"/>
          <p:cNvSpPr>
            <a:spLocks noGrp="1" noChangeArrowheads="1"/>
          </p:cNvSpPr>
          <p:nvPr>
            <p:ph type="sldNum" sz="quarter" idx="11"/>
          </p:nvPr>
        </p:nvSpPr>
        <p:spPr>
          <a:ln/>
        </p:spPr>
        <p:txBody>
          <a:bodyPr/>
          <a:lstStyle>
            <a:lvl1pPr>
              <a:defRPr/>
            </a:lvl1pPr>
          </a:lstStyle>
          <a:p>
            <a:pPr>
              <a:defRPr/>
            </a:pPr>
            <a:fld id="{C925A4AF-1E7E-4419-8B2B-5ADA5C670B91}"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4166232568"/>
      </p:ext>
    </p:extLst>
  </p:cSld>
  <p:clrMapOvr>
    <a:masterClrMapping/>
  </p:clrMapOvr>
  <p:transition spd="med">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27"/>
          <p:cNvSpPr>
            <a:spLocks noGrp="1" noChangeArrowheads="1"/>
          </p:cNvSpPr>
          <p:nvPr>
            <p:ph type="sldNum" sz="quarter" idx="11"/>
          </p:nvPr>
        </p:nvSpPr>
        <p:spPr>
          <a:ln/>
        </p:spPr>
        <p:txBody>
          <a:bodyPr/>
          <a:lstStyle>
            <a:lvl1pPr>
              <a:defRPr/>
            </a:lvl1pPr>
          </a:lstStyle>
          <a:p>
            <a:pPr>
              <a:defRPr/>
            </a:pPr>
            <a:fld id="{440D089C-0D62-4122-9656-07177E7E99EF}"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083298975"/>
      </p:ext>
    </p:extLst>
  </p:cSld>
  <p:clrMapOvr>
    <a:masterClrMapping/>
  </p:clrMapOvr>
  <p:transition spd="med">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27"/>
          <p:cNvSpPr>
            <a:spLocks noGrp="1" noChangeArrowheads="1"/>
          </p:cNvSpPr>
          <p:nvPr>
            <p:ph type="sldNum" sz="quarter" idx="11"/>
          </p:nvPr>
        </p:nvSpPr>
        <p:spPr>
          <a:ln/>
        </p:spPr>
        <p:txBody>
          <a:bodyPr/>
          <a:lstStyle>
            <a:lvl1pPr>
              <a:defRPr/>
            </a:lvl1pPr>
          </a:lstStyle>
          <a:p>
            <a:pPr>
              <a:defRPr/>
            </a:pPr>
            <a:fld id="{CF07B7DA-D0A2-4C1F-8131-7E6065B40C47}"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360657984"/>
      </p:ext>
    </p:extLst>
  </p:cSld>
  <p:clrMapOvr>
    <a:masterClrMapping/>
  </p:clrMapOvr>
  <p:transition spd="med">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9FF3A7EC-2162-4737-9D63-CFFB03332D06}"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855598585"/>
      </p:ext>
    </p:extLst>
  </p:cSld>
  <p:clrMapOvr>
    <a:masterClrMapping/>
  </p:clrMapOvr>
  <p:transition spd="med">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C11AE80D-712B-4756-B795-62480DB1AC3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485103519"/>
      </p:ext>
    </p:extLst>
  </p:cSld>
  <p:clrMapOvr>
    <a:masterClrMapping/>
  </p:clrMapOvr>
  <p:transition spd="med">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44A1CADF-0AD0-4029-88DE-0E98D4702FE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055200315"/>
      </p:ext>
    </p:extLst>
  </p:cSld>
  <p:clrMapOvr>
    <a:masterClrMapping/>
  </p:clrMapOvr>
  <p:transition spd="med">
    <p:split orient="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7E8F88F0-6801-4719-94F7-37E584383DA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969132846"/>
      </p:ext>
    </p:extLst>
  </p:cSld>
  <p:clrMapOvr>
    <a:masterClrMapping/>
  </p:clrMapOvr>
  <p:transition spd="med">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131124246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B5DD7-DAF3-4E75-ADB5-A4AC7482B2FF}"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972638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31195742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145410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8771446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18151984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2074327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18742218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77233624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37184624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998837-C926-454E-8BA2-67A2A1B7828B}" type="datetimeFigureOut">
              <a:rPr lang="en-US">
                <a:solidFill>
                  <a:srgbClr val="775F55"/>
                </a:solidFill>
              </a:rPr>
              <a:pPr>
                <a:defRPr/>
              </a:pPr>
              <a:t>1/6/2016</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82BA3A-A1F7-47F9-AD9B-9FEC77838F52}" type="slidenum">
              <a:rPr lang="en-US"/>
              <a:pPr>
                <a:defRPr/>
              </a:pPr>
              <a:t>‹#›</a:t>
            </a:fld>
            <a:endParaRPr lang="en-US"/>
          </a:p>
        </p:txBody>
      </p:sp>
    </p:spTree>
    <p:extLst>
      <p:ext uri="{BB962C8B-B14F-4D97-AF65-F5344CB8AC3E}">
        <p14:creationId xmlns:p14="http://schemas.microsoft.com/office/powerpoint/2010/main" xmlns="" val="1779307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B5DD7-DAF3-4E75-ADB5-A4AC7482B2FF}"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D1EF-6277-440F-BF56-73DDEF88EDDD}"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607C2D-AABD-46D1-94FE-466D5D523020}" type="datetimeFigureOut">
              <a:rPr lang="en-US"/>
              <a:pPr>
                <a:defRPr/>
              </a:pPr>
              <a:t>1/6/2016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ED156D-2E64-42D8-B9E1-E280DC344B00}"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4193607338"/>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2F46B4-C083-4F7F-93F3-21826B6EA1D5}"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83EC5B5-4B52-42CF-9775-006DD37B9A3C}" type="slidenum">
              <a:rPr lang="en-US"/>
              <a:pPr>
                <a:defRPr/>
              </a:pPr>
              <a:t>‹#›</a:t>
            </a:fld>
            <a:endParaRPr lang="en-US"/>
          </a:p>
        </p:txBody>
      </p:sp>
    </p:spTree>
    <p:extLst>
      <p:ext uri="{BB962C8B-B14F-4D97-AF65-F5344CB8AC3E}">
        <p14:creationId xmlns:p14="http://schemas.microsoft.com/office/powerpoint/2010/main" xmlns="" val="6998170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79CA95-69F0-477C-ACFC-88906A752415}" type="datetimeFigureOut">
              <a:rPr lang="en-US">
                <a:solidFill>
                  <a:srgbClr val="775F55"/>
                </a:solidFill>
              </a:rPr>
              <a:pPr>
                <a:defRPr/>
              </a:pPr>
              <a:t>1/6/2016</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4C82648-061D-4FB4-B8D3-44F59C9CBF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607342388"/>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010EE74-7A64-4256-9F82-0478BF07C1B8}" type="datetimeFigureOut">
              <a:rPr lang="en-US">
                <a:solidFill>
                  <a:srgbClr val="775F55"/>
                </a:solidFill>
              </a:rPr>
              <a:pPr>
                <a:defRPr/>
              </a:pPr>
              <a:t>1/6/2016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AE399B5-DB1A-452C-86B1-50F9C013330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19864071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B3D135C-63F7-4356-BCDC-33774F518FA5}" type="datetimeFigureOut">
              <a:rPr lang="en-US">
                <a:solidFill>
                  <a:srgbClr val="775F55"/>
                </a:solidFill>
              </a:rPr>
              <a:pPr>
                <a:defRPr/>
              </a:pPr>
              <a:t>1/6/2016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6738ED49-EEBA-49C0-BF32-DC957F9603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8646735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7BAD79-2B7D-40D0-A19B-CA43CBF20DA1}" type="datetimeFigureOut">
              <a:rPr lang="en-US">
                <a:solidFill>
                  <a:srgbClr val="775F55"/>
                </a:solidFill>
              </a:rPr>
              <a:pPr>
                <a:defRPr/>
              </a:pPr>
              <a:t>1/6/2016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5A652AD9-BCF6-4E16-BD9F-B832A03970B0}" type="slidenum">
              <a:rPr lang="en-US"/>
              <a:pPr>
                <a:defRPr/>
              </a:pPr>
              <a:t>‹#›</a:t>
            </a:fld>
            <a:endParaRPr lang="en-US"/>
          </a:p>
        </p:txBody>
      </p:sp>
    </p:spTree>
    <p:extLst>
      <p:ext uri="{BB962C8B-B14F-4D97-AF65-F5344CB8AC3E}">
        <p14:creationId xmlns:p14="http://schemas.microsoft.com/office/powerpoint/2010/main" xmlns="" val="32609944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B3D9013-183E-40EB-9087-931E428F6792}"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146EBF0-F1D0-4094-9B36-581BB2D6BA31}"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31171301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4D8D7-D204-4D1E-9FFA-D662CA15D9B0}" type="datetimeFigureOut">
              <a:rPr lang="en-US">
                <a:solidFill>
                  <a:srgbClr val="775F55"/>
                </a:solidFill>
              </a:rPr>
              <a:pPr>
                <a:defRPr/>
              </a:pPr>
              <a:t>1/6/2016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7C26689A-92A3-4017-A758-3D28EE6A5421}" type="slidenum">
              <a:rPr lang="en-US"/>
              <a:pPr>
                <a:defRPr/>
              </a:pPr>
              <a:t>‹#›</a:t>
            </a:fld>
            <a:endParaRPr lang="en-US"/>
          </a:p>
        </p:txBody>
      </p:sp>
    </p:spTree>
    <p:extLst>
      <p:ext uri="{BB962C8B-B14F-4D97-AF65-F5344CB8AC3E}">
        <p14:creationId xmlns:p14="http://schemas.microsoft.com/office/powerpoint/2010/main" xmlns="" val="27993729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3E92CC1-9D02-495C-97DA-0D42A23E7E3D}" type="datetimeFigureOut">
              <a:rPr lang="en-US">
                <a:solidFill>
                  <a:srgbClr val="775F55"/>
                </a:solidFill>
              </a:rPr>
              <a:pPr>
                <a:defRPr/>
              </a:pPr>
              <a:t>1/6/2016</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08D3C5-2DAA-4AE0-8AD3-0833190E36A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xmlns="" val="360201141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1DB8CF-A3AA-48EF-826D-C84728FE94D9}" type="datetimeFigureOut">
              <a:rPr lang="en-US">
                <a:solidFill>
                  <a:srgbClr val="775F55"/>
                </a:solidFill>
              </a:rPr>
              <a:pPr>
                <a:defRPr/>
              </a:pPr>
              <a:t>1/6/2016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FA0470C-8A79-4781-86EE-8415C8864742}" type="slidenum">
              <a:rPr lang="en-US"/>
              <a:pPr>
                <a:defRPr/>
              </a:pPr>
              <a:t>‹#›</a:t>
            </a:fld>
            <a:endParaRPr lang="en-US"/>
          </a:p>
        </p:txBody>
      </p:sp>
    </p:spTree>
    <p:extLst>
      <p:ext uri="{BB962C8B-B14F-4D97-AF65-F5344CB8AC3E}">
        <p14:creationId xmlns:p14="http://schemas.microsoft.com/office/powerpoint/2010/main" xmlns="" val="108912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5DD7-DAF3-4E75-ADB5-A4AC7482B2FF}" type="datetimeFigureOut">
              <a:rPr lang="en-US" smtClean="0"/>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FD1EF-6277-440F-BF56-73DDEF88ED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8365318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272105269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143832018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113956003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11804590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255278251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294357090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166558021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A1F49D5D-C380-4950-B85A-1E2C8BEBDE2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xmlns="" val="3137542120"/>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fade">
                                      <p:cBhvr>
                                        <p:cTn id="7" dur="2000"/>
                                        <p:tgtEl>
                                          <p:spTgt spid="4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1">
                                            <p:txEl>
                                              <p:pRg st="0" end="0"/>
                                            </p:txEl>
                                          </p:spTgt>
                                        </p:tgtEl>
                                        <p:attrNameLst>
                                          <p:attrName>style.visibility</p:attrName>
                                        </p:attrNameLst>
                                      </p:cBhvr>
                                      <p:to>
                                        <p:strVal val="visible"/>
                                      </p:to>
                                    </p:set>
                                    <p:animEffect transition="in" filter="wipe(left)">
                                      <p:cBhvr>
                                        <p:cTn id="12" dur="500"/>
                                        <p:tgtEl>
                                          <p:spTgt spid="412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121">
                                            <p:txEl>
                                              <p:pRg st="1" end="1"/>
                                            </p:txEl>
                                          </p:spTgt>
                                        </p:tgtEl>
                                        <p:attrNameLst>
                                          <p:attrName>style.visibility</p:attrName>
                                        </p:attrNameLst>
                                      </p:cBhvr>
                                      <p:to>
                                        <p:strVal val="visible"/>
                                      </p:to>
                                    </p:set>
                                    <p:animEffect transition="in" filter="wipe(left)">
                                      <p:cBhvr>
                                        <p:cTn id="15" dur="500"/>
                                        <p:tgtEl>
                                          <p:spTgt spid="412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21">
                                            <p:txEl>
                                              <p:pRg st="2" end="2"/>
                                            </p:txEl>
                                          </p:spTgt>
                                        </p:tgtEl>
                                        <p:attrNameLst>
                                          <p:attrName>style.visibility</p:attrName>
                                        </p:attrNameLst>
                                      </p:cBhvr>
                                      <p:to>
                                        <p:strVal val="visible"/>
                                      </p:to>
                                    </p:set>
                                    <p:animEffect transition="in" filter="wipe(left)">
                                      <p:cBhvr>
                                        <p:cTn id="18" dur="500"/>
                                        <p:tgtEl>
                                          <p:spTgt spid="412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21">
                                            <p:txEl>
                                              <p:pRg st="3" end="3"/>
                                            </p:txEl>
                                          </p:spTgt>
                                        </p:tgtEl>
                                        <p:attrNameLst>
                                          <p:attrName>style.visibility</p:attrName>
                                        </p:attrNameLst>
                                      </p:cBhvr>
                                      <p:to>
                                        <p:strVal val="visible"/>
                                      </p:to>
                                    </p:set>
                                    <p:animEffect transition="in" filter="wipe(left)">
                                      <p:cBhvr>
                                        <p:cTn id="21" dur="500"/>
                                        <p:tgtEl>
                                          <p:spTgt spid="412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21">
                                            <p:txEl>
                                              <p:pRg st="4" end="4"/>
                                            </p:txEl>
                                          </p:spTgt>
                                        </p:tgtEl>
                                        <p:attrNameLst>
                                          <p:attrName>style.visibility</p:attrName>
                                        </p:attrNameLst>
                                      </p:cBhvr>
                                      <p:to>
                                        <p:strVal val="visible"/>
                                      </p:to>
                                    </p:set>
                                    <p:animEffect transition="in" filter="wipe(left)">
                                      <p:cBhvr>
                                        <p:cTn id="24" dur="500"/>
                                        <p:tgtEl>
                                          <p:spTgt spid="4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build="p">
        <p:tmplLst>
          <p:tmpl lvl="1">
            <p:tnLst>
              <p:par>
                <p:cTn presetID="22" presetClass="entr" presetSubtype="8" fill="hold" nodeType="click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A1F49D5D-C380-4950-B85A-1E2C8BEBDE2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xmlns="" val="137567567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fade">
                                      <p:cBhvr>
                                        <p:cTn id="7" dur="2000"/>
                                        <p:tgtEl>
                                          <p:spTgt spid="4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1">
                                            <p:txEl>
                                              <p:pRg st="0" end="0"/>
                                            </p:txEl>
                                          </p:spTgt>
                                        </p:tgtEl>
                                        <p:attrNameLst>
                                          <p:attrName>style.visibility</p:attrName>
                                        </p:attrNameLst>
                                      </p:cBhvr>
                                      <p:to>
                                        <p:strVal val="visible"/>
                                      </p:to>
                                    </p:set>
                                    <p:animEffect transition="in" filter="wipe(left)">
                                      <p:cBhvr>
                                        <p:cTn id="12" dur="500"/>
                                        <p:tgtEl>
                                          <p:spTgt spid="412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121">
                                            <p:txEl>
                                              <p:pRg st="1" end="1"/>
                                            </p:txEl>
                                          </p:spTgt>
                                        </p:tgtEl>
                                        <p:attrNameLst>
                                          <p:attrName>style.visibility</p:attrName>
                                        </p:attrNameLst>
                                      </p:cBhvr>
                                      <p:to>
                                        <p:strVal val="visible"/>
                                      </p:to>
                                    </p:set>
                                    <p:animEffect transition="in" filter="wipe(left)">
                                      <p:cBhvr>
                                        <p:cTn id="15" dur="500"/>
                                        <p:tgtEl>
                                          <p:spTgt spid="412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21">
                                            <p:txEl>
                                              <p:pRg st="2" end="2"/>
                                            </p:txEl>
                                          </p:spTgt>
                                        </p:tgtEl>
                                        <p:attrNameLst>
                                          <p:attrName>style.visibility</p:attrName>
                                        </p:attrNameLst>
                                      </p:cBhvr>
                                      <p:to>
                                        <p:strVal val="visible"/>
                                      </p:to>
                                    </p:set>
                                    <p:animEffect transition="in" filter="wipe(left)">
                                      <p:cBhvr>
                                        <p:cTn id="18" dur="500"/>
                                        <p:tgtEl>
                                          <p:spTgt spid="412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21">
                                            <p:txEl>
                                              <p:pRg st="3" end="3"/>
                                            </p:txEl>
                                          </p:spTgt>
                                        </p:tgtEl>
                                        <p:attrNameLst>
                                          <p:attrName>style.visibility</p:attrName>
                                        </p:attrNameLst>
                                      </p:cBhvr>
                                      <p:to>
                                        <p:strVal val="visible"/>
                                      </p:to>
                                    </p:set>
                                    <p:animEffect transition="in" filter="wipe(left)">
                                      <p:cBhvr>
                                        <p:cTn id="21" dur="500"/>
                                        <p:tgtEl>
                                          <p:spTgt spid="412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21">
                                            <p:txEl>
                                              <p:pRg st="4" end="4"/>
                                            </p:txEl>
                                          </p:spTgt>
                                        </p:tgtEl>
                                        <p:attrNameLst>
                                          <p:attrName>style.visibility</p:attrName>
                                        </p:attrNameLst>
                                      </p:cBhvr>
                                      <p:to>
                                        <p:strVal val="visible"/>
                                      </p:to>
                                    </p:set>
                                    <p:animEffect transition="in" filter="wipe(left)">
                                      <p:cBhvr>
                                        <p:cTn id="24" dur="500"/>
                                        <p:tgtEl>
                                          <p:spTgt spid="4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build="p">
        <p:tmplLst>
          <p:tmpl lvl="1">
            <p:tnLst>
              <p:par>
                <p:cTn presetID="22" presetClass="entr" presetSubtype="8" fill="hold" nodeType="click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A1F49D5D-C380-4950-B85A-1E2C8BEBDE2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xmlns="" val="2879624879"/>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fade">
                                      <p:cBhvr>
                                        <p:cTn id="7" dur="2000"/>
                                        <p:tgtEl>
                                          <p:spTgt spid="4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1">
                                            <p:txEl>
                                              <p:pRg st="0" end="0"/>
                                            </p:txEl>
                                          </p:spTgt>
                                        </p:tgtEl>
                                        <p:attrNameLst>
                                          <p:attrName>style.visibility</p:attrName>
                                        </p:attrNameLst>
                                      </p:cBhvr>
                                      <p:to>
                                        <p:strVal val="visible"/>
                                      </p:to>
                                    </p:set>
                                    <p:animEffect transition="in" filter="wipe(left)">
                                      <p:cBhvr>
                                        <p:cTn id="12" dur="500"/>
                                        <p:tgtEl>
                                          <p:spTgt spid="412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121">
                                            <p:txEl>
                                              <p:pRg st="1" end="1"/>
                                            </p:txEl>
                                          </p:spTgt>
                                        </p:tgtEl>
                                        <p:attrNameLst>
                                          <p:attrName>style.visibility</p:attrName>
                                        </p:attrNameLst>
                                      </p:cBhvr>
                                      <p:to>
                                        <p:strVal val="visible"/>
                                      </p:to>
                                    </p:set>
                                    <p:animEffect transition="in" filter="wipe(left)">
                                      <p:cBhvr>
                                        <p:cTn id="15" dur="500"/>
                                        <p:tgtEl>
                                          <p:spTgt spid="412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21">
                                            <p:txEl>
                                              <p:pRg st="2" end="2"/>
                                            </p:txEl>
                                          </p:spTgt>
                                        </p:tgtEl>
                                        <p:attrNameLst>
                                          <p:attrName>style.visibility</p:attrName>
                                        </p:attrNameLst>
                                      </p:cBhvr>
                                      <p:to>
                                        <p:strVal val="visible"/>
                                      </p:to>
                                    </p:set>
                                    <p:animEffect transition="in" filter="wipe(left)">
                                      <p:cBhvr>
                                        <p:cTn id="18" dur="500"/>
                                        <p:tgtEl>
                                          <p:spTgt spid="412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21">
                                            <p:txEl>
                                              <p:pRg st="3" end="3"/>
                                            </p:txEl>
                                          </p:spTgt>
                                        </p:tgtEl>
                                        <p:attrNameLst>
                                          <p:attrName>style.visibility</p:attrName>
                                        </p:attrNameLst>
                                      </p:cBhvr>
                                      <p:to>
                                        <p:strVal val="visible"/>
                                      </p:to>
                                    </p:set>
                                    <p:animEffect transition="in" filter="wipe(left)">
                                      <p:cBhvr>
                                        <p:cTn id="21" dur="500"/>
                                        <p:tgtEl>
                                          <p:spTgt spid="412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21">
                                            <p:txEl>
                                              <p:pRg st="4" end="4"/>
                                            </p:txEl>
                                          </p:spTgt>
                                        </p:tgtEl>
                                        <p:attrNameLst>
                                          <p:attrName>style.visibility</p:attrName>
                                        </p:attrNameLst>
                                      </p:cBhvr>
                                      <p:to>
                                        <p:strVal val="visible"/>
                                      </p:to>
                                    </p:set>
                                    <p:animEffect transition="in" filter="wipe(left)">
                                      <p:cBhvr>
                                        <p:cTn id="24" dur="500"/>
                                        <p:tgtEl>
                                          <p:spTgt spid="4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build="p">
        <p:tmplLst>
          <p:tmpl lvl="1">
            <p:tnLst>
              <p:par>
                <p:cTn presetID="22" presetClass="entr" presetSubtype="8" fill="hold" nodeType="click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A1F49D5D-C380-4950-B85A-1E2C8BEBDE2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xmlns="" val="469373054"/>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fade">
                                      <p:cBhvr>
                                        <p:cTn id="7" dur="2000"/>
                                        <p:tgtEl>
                                          <p:spTgt spid="4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1">
                                            <p:txEl>
                                              <p:pRg st="0" end="0"/>
                                            </p:txEl>
                                          </p:spTgt>
                                        </p:tgtEl>
                                        <p:attrNameLst>
                                          <p:attrName>style.visibility</p:attrName>
                                        </p:attrNameLst>
                                      </p:cBhvr>
                                      <p:to>
                                        <p:strVal val="visible"/>
                                      </p:to>
                                    </p:set>
                                    <p:animEffect transition="in" filter="wipe(left)">
                                      <p:cBhvr>
                                        <p:cTn id="12" dur="500"/>
                                        <p:tgtEl>
                                          <p:spTgt spid="412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121">
                                            <p:txEl>
                                              <p:pRg st="1" end="1"/>
                                            </p:txEl>
                                          </p:spTgt>
                                        </p:tgtEl>
                                        <p:attrNameLst>
                                          <p:attrName>style.visibility</p:attrName>
                                        </p:attrNameLst>
                                      </p:cBhvr>
                                      <p:to>
                                        <p:strVal val="visible"/>
                                      </p:to>
                                    </p:set>
                                    <p:animEffect transition="in" filter="wipe(left)">
                                      <p:cBhvr>
                                        <p:cTn id="15" dur="500"/>
                                        <p:tgtEl>
                                          <p:spTgt spid="412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21">
                                            <p:txEl>
                                              <p:pRg st="2" end="2"/>
                                            </p:txEl>
                                          </p:spTgt>
                                        </p:tgtEl>
                                        <p:attrNameLst>
                                          <p:attrName>style.visibility</p:attrName>
                                        </p:attrNameLst>
                                      </p:cBhvr>
                                      <p:to>
                                        <p:strVal val="visible"/>
                                      </p:to>
                                    </p:set>
                                    <p:animEffect transition="in" filter="wipe(left)">
                                      <p:cBhvr>
                                        <p:cTn id="18" dur="500"/>
                                        <p:tgtEl>
                                          <p:spTgt spid="412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21">
                                            <p:txEl>
                                              <p:pRg st="3" end="3"/>
                                            </p:txEl>
                                          </p:spTgt>
                                        </p:tgtEl>
                                        <p:attrNameLst>
                                          <p:attrName>style.visibility</p:attrName>
                                        </p:attrNameLst>
                                      </p:cBhvr>
                                      <p:to>
                                        <p:strVal val="visible"/>
                                      </p:to>
                                    </p:set>
                                    <p:animEffect transition="in" filter="wipe(left)">
                                      <p:cBhvr>
                                        <p:cTn id="21" dur="500"/>
                                        <p:tgtEl>
                                          <p:spTgt spid="412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21">
                                            <p:txEl>
                                              <p:pRg st="4" end="4"/>
                                            </p:txEl>
                                          </p:spTgt>
                                        </p:tgtEl>
                                        <p:attrNameLst>
                                          <p:attrName>style.visibility</p:attrName>
                                        </p:attrNameLst>
                                      </p:cBhvr>
                                      <p:to>
                                        <p:strVal val="visible"/>
                                      </p:to>
                                    </p:set>
                                    <p:animEffect transition="in" filter="wipe(left)">
                                      <p:cBhvr>
                                        <p:cTn id="24" dur="500"/>
                                        <p:tgtEl>
                                          <p:spTgt spid="4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build="p">
        <p:tmplLst>
          <p:tmpl lvl="1">
            <p:tnLst>
              <p:par>
                <p:cTn presetID="22" presetClass="entr" presetSubtype="8" fill="hold" nodeType="click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A1F49D5D-C380-4950-B85A-1E2C8BEBDE2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xmlns="" val="1666658572"/>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fade">
                                      <p:cBhvr>
                                        <p:cTn id="7" dur="2000"/>
                                        <p:tgtEl>
                                          <p:spTgt spid="4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1">
                                            <p:txEl>
                                              <p:pRg st="0" end="0"/>
                                            </p:txEl>
                                          </p:spTgt>
                                        </p:tgtEl>
                                        <p:attrNameLst>
                                          <p:attrName>style.visibility</p:attrName>
                                        </p:attrNameLst>
                                      </p:cBhvr>
                                      <p:to>
                                        <p:strVal val="visible"/>
                                      </p:to>
                                    </p:set>
                                    <p:animEffect transition="in" filter="wipe(left)">
                                      <p:cBhvr>
                                        <p:cTn id="12" dur="500"/>
                                        <p:tgtEl>
                                          <p:spTgt spid="412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121">
                                            <p:txEl>
                                              <p:pRg st="1" end="1"/>
                                            </p:txEl>
                                          </p:spTgt>
                                        </p:tgtEl>
                                        <p:attrNameLst>
                                          <p:attrName>style.visibility</p:attrName>
                                        </p:attrNameLst>
                                      </p:cBhvr>
                                      <p:to>
                                        <p:strVal val="visible"/>
                                      </p:to>
                                    </p:set>
                                    <p:animEffect transition="in" filter="wipe(left)">
                                      <p:cBhvr>
                                        <p:cTn id="15" dur="500"/>
                                        <p:tgtEl>
                                          <p:spTgt spid="412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21">
                                            <p:txEl>
                                              <p:pRg st="2" end="2"/>
                                            </p:txEl>
                                          </p:spTgt>
                                        </p:tgtEl>
                                        <p:attrNameLst>
                                          <p:attrName>style.visibility</p:attrName>
                                        </p:attrNameLst>
                                      </p:cBhvr>
                                      <p:to>
                                        <p:strVal val="visible"/>
                                      </p:to>
                                    </p:set>
                                    <p:animEffect transition="in" filter="wipe(left)">
                                      <p:cBhvr>
                                        <p:cTn id="18" dur="500"/>
                                        <p:tgtEl>
                                          <p:spTgt spid="412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21">
                                            <p:txEl>
                                              <p:pRg st="3" end="3"/>
                                            </p:txEl>
                                          </p:spTgt>
                                        </p:tgtEl>
                                        <p:attrNameLst>
                                          <p:attrName>style.visibility</p:attrName>
                                        </p:attrNameLst>
                                      </p:cBhvr>
                                      <p:to>
                                        <p:strVal val="visible"/>
                                      </p:to>
                                    </p:set>
                                    <p:animEffect transition="in" filter="wipe(left)">
                                      <p:cBhvr>
                                        <p:cTn id="21" dur="500"/>
                                        <p:tgtEl>
                                          <p:spTgt spid="412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21">
                                            <p:txEl>
                                              <p:pRg st="4" end="4"/>
                                            </p:txEl>
                                          </p:spTgt>
                                        </p:tgtEl>
                                        <p:attrNameLst>
                                          <p:attrName>style.visibility</p:attrName>
                                        </p:attrNameLst>
                                      </p:cBhvr>
                                      <p:to>
                                        <p:strVal val="visible"/>
                                      </p:to>
                                    </p:set>
                                    <p:animEffect transition="in" filter="wipe(left)">
                                      <p:cBhvr>
                                        <p:cTn id="24" dur="500"/>
                                        <p:tgtEl>
                                          <p:spTgt spid="4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build="p">
        <p:tmplLst>
          <p:tmpl lvl="1">
            <p:tnLst>
              <p:par>
                <p:cTn presetID="22" presetClass="entr" presetSubtype="8" fill="hold" nodeType="click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A1F49D5D-C380-4950-B85A-1E2C8BEBDE2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ea typeface="ＭＳ Ｐゴシック" charset="0"/>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xmlns="" val="2604024839"/>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fade">
                                      <p:cBhvr>
                                        <p:cTn id="7" dur="2000"/>
                                        <p:tgtEl>
                                          <p:spTgt spid="4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1">
                                            <p:txEl>
                                              <p:pRg st="0" end="0"/>
                                            </p:txEl>
                                          </p:spTgt>
                                        </p:tgtEl>
                                        <p:attrNameLst>
                                          <p:attrName>style.visibility</p:attrName>
                                        </p:attrNameLst>
                                      </p:cBhvr>
                                      <p:to>
                                        <p:strVal val="visible"/>
                                      </p:to>
                                    </p:set>
                                    <p:animEffect transition="in" filter="wipe(left)">
                                      <p:cBhvr>
                                        <p:cTn id="12" dur="500"/>
                                        <p:tgtEl>
                                          <p:spTgt spid="412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121">
                                            <p:txEl>
                                              <p:pRg st="1" end="1"/>
                                            </p:txEl>
                                          </p:spTgt>
                                        </p:tgtEl>
                                        <p:attrNameLst>
                                          <p:attrName>style.visibility</p:attrName>
                                        </p:attrNameLst>
                                      </p:cBhvr>
                                      <p:to>
                                        <p:strVal val="visible"/>
                                      </p:to>
                                    </p:set>
                                    <p:animEffect transition="in" filter="wipe(left)">
                                      <p:cBhvr>
                                        <p:cTn id="15" dur="500"/>
                                        <p:tgtEl>
                                          <p:spTgt spid="412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21">
                                            <p:txEl>
                                              <p:pRg st="2" end="2"/>
                                            </p:txEl>
                                          </p:spTgt>
                                        </p:tgtEl>
                                        <p:attrNameLst>
                                          <p:attrName>style.visibility</p:attrName>
                                        </p:attrNameLst>
                                      </p:cBhvr>
                                      <p:to>
                                        <p:strVal val="visible"/>
                                      </p:to>
                                    </p:set>
                                    <p:animEffect transition="in" filter="wipe(left)">
                                      <p:cBhvr>
                                        <p:cTn id="18" dur="500"/>
                                        <p:tgtEl>
                                          <p:spTgt spid="412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21">
                                            <p:txEl>
                                              <p:pRg st="3" end="3"/>
                                            </p:txEl>
                                          </p:spTgt>
                                        </p:tgtEl>
                                        <p:attrNameLst>
                                          <p:attrName>style.visibility</p:attrName>
                                        </p:attrNameLst>
                                      </p:cBhvr>
                                      <p:to>
                                        <p:strVal val="visible"/>
                                      </p:to>
                                    </p:set>
                                    <p:animEffect transition="in" filter="wipe(left)">
                                      <p:cBhvr>
                                        <p:cTn id="21" dur="500"/>
                                        <p:tgtEl>
                                          <p:spTgt spid="412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21">
                                            <p:txEl>
                                              <p:pRg st="4" end="4"/>
                                            </p:txEl>
                                          </p:spTgt>
                                        </p:tgtEl>
                                        <p:attrNameLst>
                                          <p:attrName>style.visibility</p:attrName>
                                        </p:attrNameLst>
                                      </p:cBhvr>
                                      <p:to>
                                        <p:strVal val="visible"/>
                                      </p:to>
                                    </p:set>
                                    <p:animEffect transition="in" filter="wipe(left)">
                                      <p:cBhvr>
                                        <p:cTn id="24" dur="500"/>
                                        <p:tgtEl>
                                          <p:spTgt spid="4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build="p">
        <p:tmplLst>
          <p:tmpl lvl="1">
            <p:tnLst>
              <p:par>
                <p:cTn presetID="22" presetClass="entr" presetSubtype="8" fill="hold" nodeType="click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121"/>
                        </p:tgtEl>
                        <p:attrNameLst>
                          <p:attrName>style.visibility</p:attrName>
                        </p:attrNameLst>
                      </p:cBhvr>
                      <p:to>
                        <p:strVal val="visible"/>
                      </p:to>
                    </p:set>
                    <p:animEffect transition="in" filter="wipe(left)">
                      <p:cBhvr>
                        <p:cTn dur="500"/>
                        <p:tgtEl>
                          <p:spTgt spid="4121"/>
                        </p:tgtEl>
                      </p:cBhvr>
                    </p:animEffect>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MS PGothic" pitchFamily="34" charset="-128"/>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16571124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864E184-5337-4065-9E0A-2E0483A83E00}" type="datetimeFigureOut">
              <a:rPr lang="en-US">
                <a:solidFill>
                  <a:srgbClr val="775F55"/>
                </a:solidFill>
              </a:rPr>
              <a:pPr>
                <a:defRPr/>
              </a:pPr>
              <a:t>1/6/2016</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E39C600-5B36-42B1-A0FD-C5F213831AA5}" type="slidenum">
              <a:rPr lang="en-US"/>
              <a:pPr>
                <a:defRPr/>
              </a:pPr>
              <a:t>‹#›</a:t>
            </a:fld>
            <a:endParaRPr lang="en-US"/>
          </a:p>
        </p:txBody>
      </p:sp>
    </p:spTree>
    <p:extLst>
      <p:ext uri="{BB962C8B-B14F-4D97-AF65-F5344CB8AC3E}">
        <p14:creationId xmlns:p14="http://schemas.microsoft.com/office/powerpoint/2010/main" xmlns="" val="33568064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file:///D:\English%20Classes\English%20321%20S2005\globe.m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spirations.english.cam.ac.uk/converse/movies/sound_globe.swf" TargetMode="Externa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hyperlink" Target="http://intranet.dalton.org/groups/Rome/RMap.html" TargetMode="External"/><Relationship Id="rId2" Type="http://schemas.openxmlformats.org/officeDocument/2006/relationships/hyperlink" Target="http://heraklia.fws1.com/"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0.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NSzs&amp;feature=related" TargetMode="External"/><Relationship Id="rId1" Type="http://schemas.openxmlformats.org/officeDocument/2006/relationships/slideLayout" Target="../slideLayouts/slideLayout102.xml"/><Relationship Id="rId5" Type="http://schemas.openxmlformats.org/officeDocument/2006/relationships/hyperlink" Target="http://www.youtube.com/watch?v=41BjWZ-NSzs"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9.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8.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19250" y="0"/>
            <a:ext cx="6400800" cy="914400"/>
          </a:xfrm>
        </p:spPr>
        <p:txBody>
          <a:bodyPr>
            <a:normAutofit fontScale="90000"/>
          </a:bodyPr>
          <a:lstStyle/>
          <a:p>
            <a:pPr eaLnBrk="1" hangingPunct="1"/>
            <a:r>
              <a:rPr lang="en-GB" altLang="en-US" sz="6000" smtClean="0">
                <a:solidFill>
                  <a:schemeClr val="hlink"/>
                </a:solidFill>
                <a:latin typeface="Blackadder ITC" pitchFamily="82" charset="0"/>
              </a:rPr>
              <a:t>William Shakespeare</a:t>
            </a:r>
            <a:r>
              <a:rPr lang="en-GB" altLang="en-US" smtClean="0"/>
              <a:t> </a:t>
            </a:r>
          </a:p>
        </p:txBody>
      </p:sp>
      <p:sp>
        <p:nvSpPr>
          <p:cNvPr id="20483" name="Rectangle 3"/>
          <p:cNvSpPr>
            <a:spLocks noGrp="1" noChangeArrowheads="1"/>
          </p:cNvSpPr>
          <p:nvPr>
            <p:ph type="subTitle" idx="1"/>
          </p:nvPr>
        </p:nvSpPr>
        <p:spPr>
          <a:xfrm>
            <a:off x="4972050" y="620713"/>
            <a:ext cx="4140200" cy="5184775"/>
          </a:xfrm>
        </p:spPr>
        <p:txBody>
          <a:bodyPr/>
          <a:lstStyle/>
          <a:p>
            <a:pPr eaLnBrk="1" hangingPunct="1"/>
            <a:r>
              <a:rPr lang="en-GB" altLang="en-US" sz="2400" smtClean="0">
                <a:latin typeface="Arial" pitchFamily="34" charset="0"/>
              </a:rPr>
              <a:t>Born 1564 in Stratford upon Avon, England</a:t>
            </a:r>
            <a:r>
              <a:rPr lang="en-GB" altLang="en-US" sz="2400" smtClean="0"/>
              <a:t>…</a:t>
            </a:r>
            <a:r>
              <a:rPr lang="en-GB" altLang="en-US" sz="2400" smtClean="0">
                <a:latin typeface="Arial" pitchFamily="34" charset="0"/>
              </a:rPr>
              <a:t>April 23</a:t>
            </a:r>
            <a:r>
              <a:rPr lang="en-GB" altLang="en-US" sz="2400" baseline="30000" smtClean="0">
                <a:latin typeface="Arial" pitchFamily="34" charset="0"/>
              </a:rPr>
              <a:t>rd</a:t>
            </a:r>
            <a:r>
              <a:rPr lang="en-GB" altLang="en-US" sz="2400" smtClean="0">
                <a:latin typeface="Arial" pitchFamily="34" charset="0"/>
              </a:rPr>
              <a:t> </a:t>
            </a:r>
            <a:endParaRPr lang="en-GB" altLang="en-US" sz="2400" smtClean="0"/>
          </a:p>
          <a:p>
            <a:pPr eaLnBrk="1" hangingPunct="1"/>
            <a:endParaRPr lang="en-GB" altLang="en-US" sz="2400" smtClean="0"/>
          </a:p>
        </p:txBody>
      </p:sp>
      <p:sp>
        <p:nvSpPr>
          <p:cNvPr id="3076" name="Text Box 4"/>
          <p:cNvSpPr txBox="1">
            <a:spLocks noChangeArrowheads="1"/>
          </p:cNvSpPr>
          <p:nvPr/>
        </p:nvSpPr>
        <p:spPr bwMode="auto">
          <a:xfrm>
            <a:off x="3505200" y="1981200"/>
            <a:ext cx="2590800" cy="457200"/>
          </a:xfrm>
          <a:prstGeom prst="rect">
            <a:avLst/>
          </a:prstGeom>
          <a:noFill/>
          <a:ln w="9525">
            <a:noFill/>
            <a:miter lim="800000"/>
            <a:headEnd/>
            <a:tailEnd/>
          </a:ln>
        </p:spPr>
        <p:txBody>
          <a:bodyPr>
            <a:spAutoFit/>
          </a:bodyPr>
          <a:lstStyle/>
          <a:p>
            <a:pPr eaLnBrk="1" hangingPunct="1">
              <a:spcBef>
                <a:spcPct val="50000"/>
              </a:spcBef>
            </a:pPr>
            <a:endParaRPr lang="en-US" altLang="en-US"/>
          </a:p>
        </p:txBody>
      </p:sp>
      <p:pic>
        <p:nvPicPr>
          <p:cNvPr id="3077" name="Picture 7" descr="images"/>
          <p:cNvPicPr>
            <a:picLocks noChangeAspect="1" noChangeArrowheads="1"/>
          </p:cNvPicPr>
          <p:nvPr/>
        </p:nvPicPr>
        <p:blipFill>
          <a:blip r:embed="rId2" cstate="print"/>
          <a:srcRect/>
          <a:stretch>
            <a:fillRect/>
          </a:stretch>
        </p:blipFill>
        <p:spPr bwMode="auto">
          <a:xfrm>
            <a:off x="5076825" y="2349500"/>
            <a:ext cx="3316288" cy="4149725"/>
          </a:xfrm>
          <a:prstGeom prst="rect">
            <a:avLst/>
          </a:prstGeom>
          <a:noFill/>
          <a:ln w="9525">
            <a:noFill/>
            <a:miter lim="800000"/>
            <a:headEnd/>
            <a:tailEnd/>
          </a:ln>
        </p:spPr>
      </p:pic>
      <p:pic>
        <p:nvPicPr>
          <p:cNvPr id="3078" name="Picture 8" descr="Picture1"/>
          <p:cNvPicPr>
            <a:picLocks noChangeAspect="1" noChangeArrowheads="1"/>
          </p:cNvPicPr>
          <p:nvPr/>
        </p:nvPicPr>
        <p:blipFill>
          <a:blip r:embed="rId3" cstate="print"/>
          <a:srcRect/>
          <a:stretch>
            <a:fillRect/>
          </a:stretch>
        </p:blipFill>
        <p:spPr bwMode="auto">
          <a:xfrm>
            <a:off x="544513" y="862013"/>
            <a:ext cx="4422775" cy="5405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globe.mpg">
            <a:hlinkClick r:id="" action="ppaction://media"/>
          </p:cNvPr>
          <p:cNvPicPr>
            <a:picLocks noRot="1" noChangeAspect="1" noChangeArrowheads="1"/>
          </p:cNvPicPr>
          <p:nvPr>
            <a:videoFile r:link="rId1"/>
          </p:nvPr>
        </p:nvPicPr>
        <p:blipFill>
          <a:blip r:embed="rId3" cstate="print"/>
          <a:srcRect/>
          <a:stretch>
            <a:fillRect/>
          </a:stretch>
        </p:blipFill>
        <p:spPr bwMode="auto">
          <a:xfrm>
            <a:off x="1066800" y="838200"/>
            <a:ext cx="7086600" cy="5314950"/>
          </a:xfrm>
          <a:prstGeom prst="rect">
            <a:avLst/>
          </a:prstGeom>
          <a:noFill/>
          <a:ln w="9525">
            <a:noFill/>
            <a:miter lim="800000"/>
            <a:headEnd/>
            <a:tailEnd/>
          </a:ln>
        </p:spPr>
      </p:pic>
      <p:sp>
        <p:nvSpPr>
          <p:cNvPr id="15363" name="Rectangle 3"/>
          <p:cNvSpPr>
            <a:spLocks noGrp="1" noChangeArrowheads="1"/>
          </p:cNvSpPr>
          <p:nvPr>
            <p:ph type="title"/>
          </p:nvPr>
        </p:nvSpPr>
        <p:spPr>
          <a:xfrm>
            <a:off x="685800" y="228600"/>
            <a:ext cx="7772400" cy="457200"/>
          </a:xfrm>
        </p:spPr>
        <p:txBody>
          <a:bodyPr/>
          <a:lstStyle/>
          <a:p>
            <a:pPr eaLnBrk="1" hangingPunct="1"/>
            <a:r>
              <a:rPr lang="en-US" altLang="en-US" sz="2400" b="1" smtClean="0">
                <a:solidFill>
                  <a:schemeClr val="hlink"/>
                </a:solidFill>
              </a:rPr>
              <a:t>The Globe Theater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81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8130"/>
                </p:tgtEl>
              </p:cMediaNode>
            </p:video>
            <p:seq concurrent="1" nextAc="seek">
              <p:cTn id="8" restart="whenNotActive" fill="hold" evtFilter="cancelBubble" nodeType="interactiveSeq">
                <p:stCondLst>
                  <p:cond evt="onClick" delay="0">
                    <p:tgtEl>
                      <p:spTgt spid="4813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8130"/>
                                        </p:tgtEl>
                                      </p:cBhvr>
                                    </p:cmd>
                                  </p:childTnLst>
                                </p:cTn>
                              </p:par>
                            </p:childTnLst>
                          </p:cTn>
                        </p:par>
                      </p:childTnLst>
                    </p:cTn>
                  </p:par>
                </p:childTnLst>
              </p:cTn>
              <p:nextCondLst>
                <p:cond evt="onClick" delay="0">
                  <p:tgtEl>
                    <p:spTgt spid="4813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z="6000" smtClean="0">
                <a:solidFill>
                  <a:schemeClr val="hlink"/>
                </a:solidFill>
                <a:latin typeface="Blackadder ITC" pitchFamily="82" charset="0"/>
              </a:rPr>
              <a:t>The Performances</a:t>
            </a:r>
            <a:r>
              <a:rPr lang="en-GB" altLang="en-US" sz="6000" smtClean="0">
                <a:solidFill>
                  <a:srgbClr val="800000"/>
                </a:solidFill>
                <a:latin typeface="Blackadder ITC" pitchFamily="82" charset="0"/>
              </a:rPr>
              <a:t>   </a:t>
            </a:r>
          </a:p>
        </p:txBody>
      </p:sp>
      <p:sp>
        <p:nvSpPr>
          <p:cNvPr id="29699" name="Rectangle 3"/>
          <p:cNvSpPr>
            <a:spLocks noGrp="1" noChangeArrowheads="1"/>
          </p:cNvSpPr>
          <p:nvPr>
            <p:ph type="body" idx="1"/>
          </p:nvPr>
        </p:nvSpPr>
        <p:spPr>
          <a:xfrm>
            <a:off x="1062038" y="1766888"/>
            <a:ext cx="7769225" cy="4786312"/>
          </a:xfrm>
        </p:spPr>
        <p:txBody>
          <a:bodyPr/>
          <a:lstStyle/>
          <a:p>
            <a:pPr eaLnBrk="1" hangingPunct="1">
              <a:lnSpc>
                <a:spcPct val="90000"/>
              </a:lnSpc>
            </a:pPr>
            <a:r>
              <a:rPr lang="en-GB" altLang="en-US" sz="1800" smtClean="0">
                <a:latin typeface="Arial Unicode MS" pitchFamily="34" charset="-128"/>
              </a:rPr>
              <a:t>The theatres often had mechanisms that allowed “angels” and “gods” to be lowered down onto the stage. Stages were also equipped with a trapdoor leading to a “Hell” beneath the stage. The trapdoor was also used as a grave in theatrical funerals.</a:t>
            </a:r>
          </a:p>
          <a:p>
            <a:pPr eaLnBrk="1" hangingPunct="1">
              <a:lnSpc>
                <a:spcPct val="90000"/>
              </a:lnSpc>
            </a:pPr>
            <a:r>
              <a:rPr lang="en-GB" altLang="en-US" sz="1800" smtClean="0">
                <a:latin typeface="Arial Unicode MS" pitchFamily="34" charset="-128"/>
              </a:rPr>
              <a:t>There was very little scenery available for theatres, so the writers often used to dialogue to explain to the audience where the scene was taking place. </a:t>
            </a:r>
          </a:p>
          <a:p>
            <a:pPr eaLnBrk="1" hangingPunct="1">
              <a:lnSpc>
                <a:spcPct val="90000"/>
              </a:lnSpc>
            </a:pPr>
            <a:r>
              <a:rPr lang="en-GB" altLang="en-US" sz="1800" smtClean="0">
                <a:latin typeface="Arial Unicode MS" pitchFamily="34" charset="-128"/>
              </a:rPr>
              <a:t>Costume was very important in Elizabethan theatre. Actors wore colourful and elaborate costumes that would tell the audience the characters status, family ties or profession. </a:t>
            </a:r>
          </a:p>
          <a:p>
            <a:pPr eaLnBrk="1" hangingPunct="1">
              <a:lnSpc>
                <a:spcPct val="90000"/>
              </a:lnSpc>
            </a:pPr>
            <a:r>
              <a:rPr lang="en-GB" altLang="en-US" sz="1800" smtClean="0">
                <a:latin typeface="Arial Unicode MS" pitchFamily="34" charset="-128"/>
              </a:rPr>
              <a:t>The emphasis that was given to a character’s clothing made the theme of disguise a common convention of Elizabethan theatre. In order to exchange places with another character or conceal his identity, all an actor needed to do was to change his costume. </a:t>
            </a:r>
          </a:p>
          <a:p>
            <a:pPr eaLnBrk="1" hangingPunct="1">
              <a:lnSpc>
                <a:spcPct val="90000"/>
              </a:lnSpc>
            </a:pPr>
            <a:r>
              <a:rPr lang="en-GB" altLang="en-US" sz="1800" smtClean="0">
                <a:latin typeface="Arial Unicode MS" pitchFamily="34" charset="-128"/>
              </a:rPr>
              <a:t> The Elizabethan theatre also used a variety of sound effects. Music played an important role in the setting the mood of the plays. Other sounds created were thunder, running horses, falling rain, and cannon blasts. </a:t>
            </a:r>
          </a:p>
        </p:txBody>
      </p:sp>
      <p:sp>
        <p:nvSpPr>
          <p:cNvPr id="24580" name="Text Box 5"/>
          <p:cNvSpPr txBox="1">
            <a:spLocks noChangeArrowheads="1"/>
          </p:cNvSpPr>
          <p:nvPr/>
        </p:nvSpPr>
        <p:spPr bwMode="auto">
          <a:xfrm>
            <a:off x="6324600" y="0"/>
            <a:ext cx="2438400" cy="457200"/>
          </a:xfrm>
          <a:prstGeom prst="rect">
            <a:avLst/>
          </a:prstGeom>
          <a:noFill/>
          <a:ln w="9525">
            <a:noFill/>
            <a:miter lim="800000"/>
            <a:headEnd/>
            <a:tailEnd/>
          </a:ln>
        </p:spPr>
        <p:txBody>
          <a:bodyPr>
            <a:spAutoFit/>
          </a:bodyPr>
          <a:lstStyle/>
          <a:p>
            <a:pPr eaLnBrk="1" hangingPunct="1">
              <a:spcBef>
                <a:spcPct val="50000"/>
              </a:spcBef>
            </a:pPr>
            <a:endParaRPr lang="en-US" altLang="en-US"/>
          </a:p>
        </p:txBody>
      </p:sp>
      <p:sp>
        <p:nvSpPr>
          <p:cNvPr id="24581" name="Text Box 6"/>
          <p:cNvSpPr txBox="1">
            <a:spLocks noChangeArrowheads="1"/>
          </p:cNvSpPr>
          <p:nvPr/>
        </p:nvSpPr>
        <p:spPr bwMode="auto">
          <a:xfrm>
            <a:off x="6248400" y="0"/>
            <a:ext cx="2514600" cy="457200"/>
          </a:xfrm>
          <a:prstGeom prst="rect">
            <a:avLst/>
          </a:prstGeom>
          <a:noFill/>
          <a:ln w="9525">
            <a:noFill/>
            <a:miter lim="800000"/>
            <a:headEnd/>
            <a:tailEnd/>
          </a:ln>
        </p:spPr>
        <p:txBody>
          <a:bodyPr>
            <a:spAutoFit/>
          </a:bodyPr>
          <a:lstStyle/>
          <a:p>
            <a:pPr eaLnBrk="1" hangingPunct="1">
              <a:spcBef>
                <a:spcPct val="50000"/>
              </a:spcBef>
            </a:pPr>
            <a:endParaRPr lang="en-US" altLang="en-US"/>
          </a:p>
        </p:txBody>
      </p:sp>
      <p:pic>
        <p:nvPicPr>
          <p:cNvPr id="24582" name="Picture 7" descr="eng16-9"/>
          <p:cNvPicPr>
            <a:picLocks noChangeAspect="1" noChangeArrowheads="1"/>
          </p:cNvPicPr>
          <p:nvPr/>
        </p:nvPicPr>
        <p:blipFill>
          <a:blip r:embed="rId2" cstate="print"/>
          <a:srcRect/>
          <a:stretch>
            <a:fillRect/>
          </a:stretch>
        </p:blipFill>
        <p:spPr bwMode="auto">
          <a:xfrm>
            <a:off x="6553200" y="152400"/>
            <a:ext cx="1828800" cy="1408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ou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out)">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out)">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ox(out)">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ox(out)">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0"/>
            <a:ext cx="8229600" cy="1139825"/>
          </a:xfrm>
        </p:spPr>
        <p:txBody>
          <a:bodyPr/>
          <a:lstStyle/>
          <a:p>
            <a:pPr eaLnBrk="1" hangingPunct="1">
              <a:defRPr/>
            </a:pPr>
            <a:r>
              <a:rPr lang="en-US" b="1" smtClean="0">
                <a:solidFill>
                  <a:srgbClr val="FFF287"/>
                </a:solidFill>
                <a:latin typeface="Times New Roman" pitchFamily="18" charset="0"/>
              </a:rPr>
              <a:t>Shakespeare</a:t>
            </a:r>
            <a:r>
              <a:rPr lang="ja-JP" altLang="en-US" b="1" smtClean="0">
                <a:solidFill>
                  <a:srgbClr val="FFF287"/>
                </a:solidFill>
                <a:latin typeface="Arial" pitchFamily="34" charset="0"/>
              </a:rPr>
              <a:t>’</a:t>
            </a:r>
            <a:r>
              <a:rPr lang="en-US" altLang="ja-JP" b="1" smtClean="0">
                <a:solidFill>
                  <a:srgbClr val="FFF287"/>
                </a:solidFill>
                <a:latin typeface="Times New Roman" pitchFamily="18" charset="0"/>
              </a:rPr>
              <a:t>s Theatre</a:t>
            </a:r>
            <a:endParaRPr lang="en-US" b="1" smtClean="0">
              <a:solidFill>
                <a:srgbClr val="FFF287"/>
              </a:solidFill>
              <a:latin typeface="Times New Roman" pitchFamily="18" charset="0"/>
            </a:endParaRPr>
          </a:p>
        </p:txBody>
      </p:sp>
      <p:sp>
        <p:nvSpPr>
          <p:cNvPr id="9219" name="Rectangle 3"/>
          <p:cNvSpPr>
            <a:spLocks noGrp="1" noChangeArrowheads="1"/>
          </p:cNvSpPr>
          <p:nvPr>
            <p:ph type="body" idx="4294967295"/>
          </p:nvPr>
        </p:nvSpPr>
        <p:spPr>
          <a:xfrm>
            <a:off x="0" y="2133600"/>
            <a:ext cx="8229600" cy="4530725"/>
          </a:xfrm>
        </p:spPr>
        <p:txBody>
          <a:bodyPr/>
          <a:lstStyle/>
          <a:p>
            <a:pPr>
              <a:spcBef>
                <a:spcPct val="0"/>
              </a:spcBef>
              <a:buClrTx/>
              <a:buSzTx/>
              <a:buFontTx/>
              <a:buChar char="•"/>
              <a:defRPr/>
            </a:pPr>
            <a:r>
              <a:rPr lang="ja-JP" altLang="en-US" sz="2800" smtClean="0">
                <a:solidFill>
                  <a:srgbClr val="FFFFFF"/>
                </a:solidFill>
                <a:effectLst/>
                <a:latin typeface="Arial" pitchFamily="34" charset="0"/>
              </a:rPr>
              <a:t>“</a:t>
            </a:r>
            <a:r>
              <a:rPr lang="en-US" altLang="ja-JP" sz="2800" smtClean="0">
                <a:solidFill>
                  <a:srgbClr val="FFFFFF"/>
                </a:solidFill>
                <a:effectLst/>
              </a:rPr>
              <a:t>The </a:t>
            </a:r>
            <a:r>
              <a:rPr lang="en-US" altLang="ja-JP" sz="2800" smtClean="0">
                <a:solidFill>
                  <a:srgbClr val="FFFFFF"/>
                </a:solidFill>
                <a:effectLst/>
                <a:hlinkClick r:id="rId2"/>
              </a:rPr>
              <a:t>Globe Theatre</a:t>
            </a:r>
            <a:r>
              <a:rPr lang="en-US" altLang="ja-JP" sz="2800" smtClean="0">
                <a:solidFill>
                  <a:srgbClr val="FFFFFF"/>
                </a:solidFill>
                <a:effectLst/>
              </a:rPr>
              <a:t>, also known as the Shakespeare Globe Theatre, was not only one of most famous playhouses of all time, but the play house where Shakespeare performed many of his greatest plays. Built from oak, deal, and stolen playhouse frames, the 3 storey, 3000 capacity Globe Theatre, co-owned by William Shakespeare has become almost as famous as the playwright himself.</a:t>
            </a:r>
            <a:r>
              <a:rPr lang="ja-JP" altLang="en-US" sz="2800" smtClean="0">
                <a:solidFill>
                  <a:srgbClr val="FFFFFF"/>
                </a:solidFill>
                <a:effectLst/>
                <a:latin typeface="Arial" pitchFamily="34" charset="0"/>
              </a:rPr>
              <a:t>”</a:t>
            </a:r>
            <a:r>
              <a:rPr lang="en-US" altLang="ja-JP" sz="2800" smtClean="0">
                <a:solidFill>
                  <a:srgbClr val="FFFFFF"/>
                </a:solidFill>
                <a:effectLst/>
              </a:rPr>
              <a:t> ( Absolute Shakespeare)</a:t>
            </a:r>
          </a:p>
          <a:p>
            <a:pPr eaLnBrk="1" hangingPunct="1">
              <a:buFont typeface="Wingdings" pitchFamily="2" charset="2"/>
              <a:buNone/>
              <a:defRPr/>
            </a:pPr>
            <a:endParaRPr lang="en-US" sz="2800" b="1" smtClean="0">
              <a:solidFill>
                <a:srgbClr val="FFF287"/>
              </a:solidFill>
              <a:latin typeface="Times New Roman" pitchFamily="18" charset="0"/>
            </a:endParaRPr>
          </a:p>
        </p:txBody>
      </p:sp>
      <p:pic>
        <p:nvPicPr>
          <p:cNvPr id="6148" name="Picture 5" descr="mqp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990600"/>
            <a:ext cx="15525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4737299"/>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304800"/>
            <a:ext cx="8229600" cy="762000"/>
          </a:xfrm>
        </p:spPr>
        <p:txBody>
          <a:bodyPr/>
          <a:lstStyle/>
          <a:p>
            <a:pPr eaLnBrk="1" hangingPunct="1">
              <a:defRPr/>
            </a:pPr>
            <a:r>
              <a:rPr lang="en-US" sz="3200" b="1" smtClean="0">
                <a:solidFill>
                  <a:srgbClr val="FFF287"/>
                </a:solidFill>
                <a:latin typeface="Times New Roman" pitchFamily="18" charset="0"/>
              </a:rPr>
              <a:t>The Stage </a:t>
            </a:r>
            <a:br>
              <a:rPr lang="en-US" sz="3200" b="1" smtClean="0">
                <a:solidFill>
                  <a:srgbClr val="FFF287"/>
                </a:solidFill>
                <a:latin typeface="Times New Roman" pitchFamily="18" charset="0"/>
              </a:rPr>
            </a:br>
            <a:r>
              <a:rPr lang="en-US" sz="2000" b="1" smtClean="0">
                <a:solidFill>
                  <a:srgbClr val="FFF287"/>
                </a:solidFill>
                <a:latin typeface="Times New Roman" pitchFamily="18" charset="0"/>
              </a:rPr>
              <a:t>In Shakespeare</a:t>
            </a:r>
            <a:r>
              <a:rPr lang="ja-JP" altLang="en-US" sz="2000" b="1" smtClean="0">
                <a:solidFill>
                  <a:srgbClr val="FFF287"/>
                </a:solidFill>
                <a:latin typeface="Arial" pitchFamily="34" charset="0"/>
              </a:rPr>
              <a:t>’</a:t>
            </a:r>
            <a:r>
              <a:rPr lang="en-US" altLang="ja-JP" sz="2000" b="1" smtClean="0">
                <a:solidFill>
                  <a:srgbClr val="FFF287"/>
                </a:solidFill>
                <a:latin typeface="Times New Roman" pitchFamily="18" charset="0"/>
              </a:rPr>
              <a:t>s Time</a:t>
            </a:r>
            <a:endParaRPr lang="en-US" sz="3200" b="1" smtClean="0">
              <a:solidFill>
                <a:srgbClr val="FFF287"/>
              </a:solidFill>
              <a:latin typeface="Times New Roman" pitchFamily="18" charset="0"/>
            </a:endParaRPr>
          </a:p>
        </p:txBody>
      </p:sp>
      <p:sp>
        <p:nvSpPr>
          <p:cNvPr id="10243" name="Rectangle 3"/>
          <p:cNvSpPr>
            <a:spLocks noGrp="1" noChangeArrowheads="1"/>
          </p:cNvSpPr>
          <p:nvPr>
            <p:ph type="body" idx="4294967295"/>
          </p:nvPr>
        </p:nvSpPr>
        <p:spPr>
          <a:xfrm>
            <a:off x="0" y="1295400"/>
            <a:ext cx="8229600" cy="5292725"/>
          </a:xfrm>
        </p:spPr>
        <p:txBody>
          <a:bodyPr/>
          <a:lstStyle/>
          <a:p>
            <a:pPr eaLnBrk="1" hangingPunct="1">
              <a:defRPr/>
            </a:pPr>
            <a:r>
              <a:rPr lang="en-US" smtClean="0">
                <a:solidFill>
                  <a:srgbClr val="FFFFFF"/>
                </a:solidFill>
                <a:effectLst/>
              </a:rPr>
              <a:t>A show lasted about 2 ½ hours, usually in open air theatres during the afternoon.</a:t>
            </a:r>
          </a:p>
          <a:p>
            <a:pPr eaLnBrk="1" hangingPunct="1">
              <a:defRPr/>
            </a:pPr>
            <a:r>
              <a:rPr lang="en-US" smtClean="0">
                <a:solidFill>
                  <a:srgbClr val="FFFFFF"/>
                </a:solidFill>
                <a:effectLst/>
              </a:rPr>
              <a:t>There were no acts, but frequent intermissions.</a:t>
            </a:r>
          </a:p>
          <a:p>
            <a:pPr eaLnBrk="1" hangingPunct="1">
              <a:defRPr/>
            </a:pPr>
            <a:r>
              <a:rPr lang="en-US" smtClean="0">
                <a:solidFill>
                  <a:srgbClr val="FFFFFF"/>
                </a:solidFill>
                <a:effectLst/>
              </a:rPr>
              <a:t>There was no scenery, but elaborate props and costumes to give reality.</a:t>
            </a:r>
          </a:p>
          <a:p>
            <a:pPr eaLnBrk="1" hangingPunct="1">
              <a:defRPr/>
            </a:pPr>
            <a:r>
              <a:rPr lang="en-US" smtClean="0">
                <a:solidFill>
                  <a:srgbClr val="FFFFFF"/>
                </a:solidFill>
                <a:effectLst/>
              </a:rPr>
              <a:t>Devices such as trap doors and scaffolds were used to make gods, witches, etc. disappear.</a:t>
            </a:r>
          </a:p>
          <a:p>
            <a:pPr eaLnBrk="1" hangingPunct="1">
              <a:defRPr/>
            </a:pPr>
            <a:endParaRPr lang="en-US" smtClean="0">
              <a:solidFill>
                <a:srgbClr val="FFFFFF"/>
              </a:solidFill>
              <a:effectLst/>
            </a:endParaRPr>
          </a:p>
          <a:p>
            <a:pPr eaLnBrk="1" hangingPunct="1">
              <a:defRPr/>
            </a:pPr>
            <a:endParaRPr lang="en-US" smtClean="0"/>
          </a:p>
        </p:txBody>
      </p:sp>
    </p:spTree>
    <p:extLst>
      <p:ext uri="{BB962C8B-B14F-4D97-AF65-F5344CB8AC3E}">
        <p14:creationId xmlns:p14="http://schemas.microsoft.com/office/powerpoint/2010/main" xmlns="" val="963150977"/>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7813"/>
            <a:ext cx="8229600" cy="1139825"/>
          </a:xfrm>
        </p:spPr>
        <p:txBody>
          <a:bodyPr/>
          <a:lstStyle/>
          <a:p>
            <a:pPr eaLnBrk="1" hangingPunct="1">
              <a:defRPr/>
            </a:pPr>
            <a:r>
              <a:rPr lang="en-US" sz="3600" b="1" smtClean="0">
                <a:solidFill>
                  <a:srgbClr val="FFF287"/>
                </a:solidFill>
                <a:latin typeface="Times New Roman" pitchFamily="18" charset="0"/>
              </a:rPr>
              <a:t>The Stage </a:t>
            </a:r>
            <a:br>
              <a:rPr lang="en-US" sz="3600" b="1" smtClean="0">
                <a:solidFill>
                  <a:srgbClr val="FFF287"/>
                </a:solidFill>
                <a:latin typeface="Times New Roman" pitchFamily="18" charset="0"/>
              </a:rPr>
            </a:br>
            <a:r>
              <a:rPr lang="en-US" sz="2400" b="1" smtClean="0">
                <a:solidFill>
                  <a:srgbClr val="FFF287"/>
                </a:solidFill>
                <a:latin typeface="Times New Roman" pitchFamily="18" charset="0"/>
              </a:rPr>
              <a:t>In Shakespeare</a:t>
            </a:r>
            <a:r>
              <a:rPr lang="ja-JP" altLang="en-US" sz="2400" b="1" smtClean="0">
                <a:solidFill>
                  <a:srgbClr val="FFF287"/>
                </a:solidFill>
                <a:latin typeface="Arial" pitchFamily="34" charset="0"/>
              </a:rPr>
              <a:t>’</a:t>
            </a:r>
            <a:r>
              <a:rPr lang="en-US" altLang="ja-JP" sz="2400" b="1" smtClean="0">
                <a:solidFill>
                  <a:srgbClr val="FFF287"/>
                </a:solidFill>
                <a:latin typeface="Times New Roman" pitchFamily="18" charset="0"/>
              </a:rPr>
              <a:t>s Time (continued)</a:t>
            </a:r>
            <a:endParaRPr lang="en-US" sz="2400" b="1" smtClean="0">
              <a:solidFill>
                <a:srgbClr val="FFF287"/>
              </a:solidFill>
              <a:latin typeface="Times New Roman" pitchFamily="18" charset="0"/>
            </a:endParaRPr>
          </a:p>
        </p:txBody>
      </p:sp>
      <p:sp>
        <p:nvSpPr>
          <p:cNvPr id="8195" name="Rectangle 3"/>
          <p:cNvSpPr>
            <a:spLocks noGrp="1" noChangeArrowheads="1"/>
          </p:cNvSpPr>
          <p:nvPr>
            <p:ph type="body" idx="4294967295"/>
          </p:nvPr>
        </p:nvSpPr>
        <p:spPr>
          <a:xfrm>
            <a:off x="0" y="1600200"/>
            <a:ext cx="8229600" cy="4530725"/>
          </a:xfrm>
        </p:spPr>
        <p:txBody>
          <a:bodyPr/>
          <a:lstStyle/>
          <a:p>
            <a:pPr eaLnBrk="1" hangingPunct="1"/>
            <a:r>
              <a:rPr lang="en-US" smtClean="0">
                <a:solidFill>
                  <a:srgbClr val="FFFFFF"/>
                </a:solidFill>
                <a:effectLst/>
              </a:rPr>
              <a:t>There were no actresses. All parts were played by men or boys.</a:t>
            </a:r>
          </a:p>
          <a:p>
            <a:pPr eaLnBrk="1" hangingPunct="1"/>
            <a:r>
              <a:rPr lang="en-US" smtClean="0">
                <a:solidFill>
                  <a:srgbClr val="FFFFFF"/>
                </a:solidFill>
                <a:effectLst/>
              </a:rPr>
              <a:t>There were no programs.</a:t>
            </a:r>
          </a:p>
          <a:p>
            <a:pPr eaLnBrk="1" hangingPunct="1"/>
            <a:r>
              <a:rPr lang="en-US" smtClean="0">
                <a:solidFill>
                  <a:srgbClr val="FFFFFF"/>
                </a:solidFill>
                <a:effectLst/>
              </a:rPr>
              <a:t>The closeness of stage to the audience led to use of "asides" and "soliloquies</a:t>
            </a:r>
            <a:r>
              <a:rPr lang="ja-JP" altLang="en-US" smtClean="0">
                <a:solidFill>
                  <a:srgbClr val="FFFFFF"/>
                </a:solidFill>
                <a:effectLst/>
                <a:latin typeface="Arial" charset="0"/>
              </a:rPr>
              <a:t>“</a:t>
            </a:r>
            <a:r>
              <a:rPr lang="en-US" altLang="ja-JP" smtClean="0">
                <a:solidFill>
                  <a:srgbClr val="FFFFFF"/>
                </a:solidFill>
                <a:effectLst/>
              </a:rPr>
              <a:t>.</a:t>
            </a:r>
          </a:p>
          <a:p>
            <a:pPr eaLnBrk="1" hangingPunct="1"/>
            <a:r>
              <a:rPr lang="en-US" smtClean="0">
                <a:solidFill>
                  <a:srgbClr val="FFFFFF"/>
                </a:solidFill>
                <a:effectLst/>
              </a:rPr>
              <a:t>In front of stage was a big open area where the "penny-public" stood to watch as they could not afford seats.</a:t>
            </a:r>
          </a:p>
        </p:txBody>
      </p:sp>
    </p:spTree>
    <p:extLst>
      <p:ext uri="{BB962C8B-B14F-4D97-AF65-F5344CB8AC3E}">
        <p14:creationId xmlns:p14="http://schemas.microsoft.com/office/powerpoint/2010/main" xmlns="" val="2849631477"/>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277813"/>
            <a:ext cx="8229600" cy="1139825"/>
          </a:xfrm>
        </p:spPr>
        <p:txBody>
          <a:bodyPr/>
          <a:lstStyle/>
          <a:p>
            <a:pPr eaLnBrk="1" hangingPunct="1">
              <a:defRPr/>
            </a:pPr>
            <a:r>
              <a:rPr lang="en-US" smtClean="0">
                <a:solidFill>
                  <a:schemeClr val="hlink"/>
                </a:solidFill>
              </a:rPr>
              <a:t>Julius Caesar</a:t>
            </a:r>
          </a:p>
        </p:txBody>
      </p:sp>
      <p:sp>
        <p:nvSpPr>
          <p:cNvPr id="14339" name="Rectangle 3"/>
          <p:cNvSpPr>
            <a:spLocks noGrp="1" noChangeArrowheads="1"/>
          </p:cNvSpPr>
          <p:nvPr>
            <p:ph type="body" idx="4294967295"/>
          </p:nvPr>
        </p:nvSpPr>
        <p:spPr>
          <a:xfrm>
            <a:off x="0" y="1600200"/>
            <a:ext cx="8229600" cy="4530725"/>
          </a:xfrm>
        </p:spPr>
        <p:txBody>
          <a:bodyPr/>
          <a:lstStyle/>
          <a:p>
            <a:pPr eaLnBrk="1" hangingPunct="1">
              <a:defRPr/>
            </a:pPr>
            <a:r>
              <a:rPr lang="en-US" smtClean="0">
                <a:effectLst/>
                <a:hlinkClick r:id="rId2"/>
              </a:rPr>
              <a:t>Gaius Julius Caesar</a:t>
            </a:r>
            <a:r>
              <a:rPr lang="en-US" smtClean="0">
                <a:solidFill>
                  <a:srgbClr val="FFFFFF"/>
                </a:solidFill>
                <a:effectLst/>
                <a:hlinkClick r:id="rId2"/>
              </a:rPr>
              <a:t> </a:t>
            </a:r>
            <a:r>
              <a:rPr lang="en-US" smtClean="0">
                <a:solidFill>
                  <a:srgbClr val="FFFFFF"/>
                </a:solidFill>
                <a:effectLst/>
              </a:rPr>
              <a:t>was born in 100 B.C.</a:t>
            </a:r>
          </a:p>
          <a:p>
            <a:pPr eaLnBrk="1" hangingPunct="1">
              <a:defRPr/>
            </a:pPr>
            <a:r>
              <a:rPr lang="en-US" smtClean="0">
                <a:solidFill>
                  <a:srgbClr val="FFFFFF"/>
                </a:solidFill>
                <a:effectLst/>
              </a:rPr>
              <a:t>He gained power and wealth due to a series of successful campaigns in which he </a:t>
            </a:r>
            <a:r>
              <a:rPr lang="en-US" smtClean="0">
                <a:solidFill>
                  <a:schemeClr val="tx2"/>
                </a:solidFill>
                <a:effectLst/>
                <a:hlinkClick r:id="rId3"/>
              </a:rPr>
              <a:t>conquered</a:t>
            </a:r>
            <a:r>
              <a:rPr lang="en-US" smtClean="0">
                <a:solidFill>
                  <a:schemeClr val="tx2"/>
                </a:solidFill>
                <a:effectLst/>
              </a:rPr>
              <a:t> </a:t>
            </a:r>
            <a:r>
              <a:rPr lang="en-US" smtClean="0">
                <a:solidFill>
                  <a:srgbClr val="FFFFFF"/>
                </a:solidFill>
                <a:effectLst/>
              </a:rPr>
              <a:t>what is now Britain, France, much of central and eastern Europe, and parts of North Africa.</a:t>
            </a:r>
          </a:p>
          <a:p>
            <a:pPr eaLnBrk="1" hangingPunct="1">
              <a:defRPr/>
            </a:pPr>
            <a:r>
              <a:rPr lang="en-US" smtClean="0">
                <a:solidFill>
                  <a:srgbClr val="FFFFFF"/>
                </a:solidFill>
                <a:effectLst/>
              </a:rPr>
              <a:t>The quote, </a:t>
            </a:r>
            <a:r>
              <a:rPr lang="ja-JP" altLang="en-US" smtClean="0">
                <a:solidFill>
                  <a:srgbClr val="FFFFFF"/>
                </a:solidFill>
                <a:effectLst/>
                <a:latin typeface="Arial" pitchFamily="34" charset="0"/>
              </a:rPr>
              <a:t>“</a:t>
            </a:r>
            <a:r>
              <a:rPr lang="en-US" altLang="ja-JP" smtClean="0">
                <a:solidFill>
                  <a:srgbClr val="FFFFFF"/>
                </a:solidFill>
                <a:effectLst/>
              </a:rPr>
              <a:t>veni, vidi, vici</a:t>
            </a:r>
            <a:r>
              <a:rPr lang="ja-JP" altLang="en-US" smtClean="0">
                <a:solidFill>
                  <a:srgbClr val="FFFFFF"/>
                </a:solidFill>
                <a:effectLst/>
                <a:latin typeface="Arial" pitchFamily="34" charset="0"/>
              </a:rPr>
              <a:t>”</a:t>
            </a:r>
            <a:r>
              <a:rPr lang="en-US" altLang="ja-JP" smtClean="0">
                <a:solidFill>
                  <a:srgbClr val="FFFFFF"/>
                </a:solidFill>
                <a:effectLst/>
              </a:rPr>
              <a:t> is aptly credited to Julius Caesar.</a:t>
            </a:r>
          </a:p>
          <a:p>
            <a:pPr eaLnBrk="1" hangingPunct="1">
              <a:buFont typeface="Wingdings" pitchFamily="2" charset="2"/>
              <a:buNone/>
              <a:defRPr/>
            </a:pPr>
            <a:endParaRPr lang="en-US" smtClean="0"/>
          </a:p>
        </p:txBody>
      </p:sp>
    </p:spTree>
    <p:extLst>
      <p:ext uri="{BB962C8B-B14F-4D97-AF65-F5344CB8AC3E}">
        <p14:creationId xmlns:p14="http://schemas.microsoft.com/office/powerpoint/2010/main" xmlns="" val="921641599"/>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7813"/>
            <a:ext cx="8229600" cy="1139825"/>
          </a:xfrm>
        </p:spPr>
        <p:txBody>
          <a:bodyPr/>
          <a:lstStyle/>
          <a:p>
            <a:pPr eaLnBrk="1" hangingPunct="1">
              <a:defRPr/>
            </a:pPr>
            <a:r>
              <a:rPr lang="en-US" smtClean="0">
                <a:solidFill>
                  <a:schemeClr val="hlink"/>
                </a:solidFill>
              </a:rPr>
              <a:t>What Did Caesar Do for Rome?</a:t>
            </a:r>
          </a:p>
        </p:txBody>
      </p:sp>
      <p:sp>
        <p:nvSpPr>
          <p:cNvPr id="15363" name="Rectangle 3"/>
          <p:cNvSpPr>
            <a:spLocks noGrp="1" noChangeArrowheads="1"/>
          </p:cNvSpPr>
          <p:nvPr>
            <p:ph type="body" idx="4294967295"/>
          </p:nvPr>
        </p:nvSpPr>
        <p:spPr>
          <a:xfrm>
            <a:off x="0" y="1600200"/>
            <a:ext cx="8229600" cy="4530725"/>
          </a:xfrm>
        </p:spPr>
        <p:txBody>
          <a:bodyPr/>
          <a:lstStyle/>
          <a:p>
            <a:pPr eaLnBrk="1" hangingPunct="1">
              <a:buFont typeface="Wingdings" charset="0"/>
              <a:buChar char="l"/>
              <a:defRPr/>
            </a:pPr>
            <a:r>
              <a:rPr lang="en-US" smtClean="0">
                <a:solidFill>
                  <a:srgbClr val="FFFFFF"/>
                </a:solidFill>
                <a:effectLst/>
                <a:ea typeface="+mn-ea"/>
              </a:rPr>
              <a:t>He built roads.</a:t>
            </a:r>
          </a:p>
          <a:p>
            <a:pPr eaLnBrk="1" hangingPunct="1">
              <a:buFont typeface="Wingdings" charset="0"/>
              <a:buChar char="l"/>
              <a:defRPr/>
            </a:pPr>
            <a:r>
              <a:rPr lang="en-US" smtClean="0">
                <a:solidFill>
                  <a:srgbClr val="FFFFFF"/>
                </a:solidFill>
                <a:effectLst/>
                <a:ea typeface="+mn-ea"/>
              </a:rPr>
              <a:t>He developed irrigation systems.</a:t>
            </a:r>
          </a:p>
          <a:p>
            <a:pPr eaLnBrk="1" hangingPunct="1">
              <a:buFont typeface="Wingdings" charset="0"/>
              <a:buChar char="l"/>
              <a:defRPr/>
            </a:pPr>
            <a:r>
              <a:rPr lang="en-US" smtClean="0">
                <a:solidFill>
                  <a:srgbClr val="FFFFFF"/>
                </a:solidFill>
                <a:effectLst/>
                <a:ea typeface="+mn-ea"/>
              </a:rPr>
              <a:t>He financed public parks and buildings.</a:t>
            </a:r>
          </a:p>
          <a:p>
            <a:pPr eaLnBrk="1" hangingPunct="1">
              <a:buFont typeface="Wingdings" charset="0"/>
              <a:buChar char="l"/>
              <a:defRPr/>
            </a:pPr>
            <a:r>
              <a:rPr lang="en-US" smtClean="0">
                <a:solidFill>
                  <a:srgbClr val="FFFFFF"/>
                </a:solidFill>
                <a:effectLst/>
                <a:ea typeface="+mn-ea"/>
              </a:rPr>
              <a:t>He even made changes to the calendar.</a:t>
            </a:r>
          </a:p>
          <a:p>
            <a:pPr eaLnBrk="1" hangingPunct="1">
              <a:buFont typeface="Wingdings" charset="0"/>
              <a:buChar char="l"/>
              <a:defRPr/>
            </a:pPr>
            <a:r>
              <a:rPr lang="en-US" smtClean="0">
                <a:solidFill>
                  <a:srgbClr val="FFFFFF"/>
                </a:solidFill>
                <a:effectLst/>
                <a:ea typeface="+mn-ea"/>
              </a:rPr>
              <a:t>Indeed, he was well liked and very powerful.</a:t>
            </a:r>
          </a:p>
          <a:p>
            <a:pPr eaLnBrk="1" hangingPunct="1">
              <a:buFont typeface="Wingdings" charset="0"/>
              <a:buChar char="l"/>
              <a:defRPr/>
            </a:pPr>
            <a:endParaRPr lang="en-US" smtClean="0">
              <a:ea typeface="+mn-ea"/>
            </a:endParaRPr>
          </a:p>
        </p:txBody>
      </p:sp>
    </p:spTree>
    <p:extLst>
      <p:ext uri="{BB962C8B-B14F-4D97-AF65-F5344CB8AC3E}">
        <p14:creationId xmlns:p14="http://schemas.microsoft.com/office/powerpoint/2010/main" xmlns="" val="545958378"/>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7813"/>
            <a:ext cx="8229600" cy="1139825"/>
          </a:xfrm>
        </p:spPr>
        <p:txBody>
          <a:bodyPr/>
          <a:lstStyle/>
          <a:p>
            <a:pPr eaLnBrk="1" hangingPunct="1">
              <a:defRPr/>
            </a:pPr>
            <a:r>
              <a:rPr lang="en-US" smtClean="0">
                <a:solidFill>
                  <a:schemeClr val="hlink"/>
                </a:solidFill>
              </a:rPr>
              <a:t>What Got Caesar into Trouble?</a:t>
            </a:r>
          </a:p>
        </p:txBody>
      </p:sp>
      <p:sp>
        <p:nvSpPr>
          <p:cNvPr id="16387" name="Rectangle 3"/>
          <p:cNvSpPr>
            <a:spLocks noGrp="1" noChangeArrowheads="1"/>
          </p:cNvSpPr>
          <p:nvPr>
            <p:ph type="body" idx="4294967295"/>
          </p:nvPr>
        </p:nvSpPr>
        <p:spPr>
          <a:xfrm>
            <a:off x="0" y="1600200"/>
            <a:ext cx="8229600" cy="4530725"/>
          </a:xfrm>
        </p:spPr>
        <p:txBody>
          <a:bodyPr/>
          <a:lstStyle/>
          <a:p>
            <a:pPr eaLnBrk="1" hangingPunct="1">
              <a:defRPr/>
            </a:pPr>
            <a:r>
              <a:rPr lang="en-US" smtClean="0">
                <a:solidFill>
                  <a:srgbClr val="FFFFFF"/>
                </a:solidFill>
                <a:effectLst/>
              </a:rPr>
              <a:t>It appears he was much more interested in things other than military conquest.</a:t>
            </a:r>
          </a:p>
          <a:p>
            <a:pPr eaLnBrk="1" hangingPunct="1">
              <a:defRPr/>
            </a:pPr>
            <a:r>
              <a:rPr lang="en-US" smtClean="0">
                <a:solidFill>
                  <a:srgbClr val="FFFFFF"/>
                </a:solidFill>
                <a:effectLst/>
              </a:rPr>
              <a:t>After a series of civil wars that lasted until 48 B.C., Caesar declared himself Rome</a:t>
            </a:r>
            <a:r>
              <a:rPr lang="ja-JP" altLang="en-US" smtClean="0">
                <a:solidFill>
                  <a:srgbClr val="FFFFFF"/>
                </a:solidFill>
                <a:effectLst/>
                <a:latin typeface="Arial" pitchFamily="34" charset="0"/>
              </a:rPr>
              <a:t>’</a:t>
            </a:r>
            <a:r>
              <a:rPr lang="en-US" altLang="ja-JP" smtClean="0">
                <a:solidFill>
                  <a:srgbClr val="FFFFFF"/>
                </a:solidFill>
                <a:effectLst/>
              </a:rPr>
              <a:t>s dictator for life. </a:t>
            </a:r>
          </a:p>
          <a:p>
            <a:pPr eaLnBrk="1" hangingPunct="1">
              <a:defRPr/>
            </a:pPr>
            <a:r>
              <a:rPr lang="en-US" smtClean="0">
                <a:solidFill>
                  <a:srgbClr val="FFFFFF"/>
                </a:solidFill>
                <a:effectLst/>
              </a:rPr>
              <a:t>Many people believed that Caesar wanted more than just power; he wanted a powerful title.</a:t>
            </a:r>
          </a:p>
          <a:p>
            <a:pPr eaLnBrk="1" hangingPunct="1">
              <a:defRPr/>
            </a:pPr>
            <a:endParaRPr lang="en-US" smtClean="0"/>
          </a:p>
        </p:txBody>
      </p:sp>
    </p:spTree>
    <p:extLst>
      <p:ext uri="{BB962C8B-B14F-4D97-AF65-F5344CB8AC3E}">
        <p14:creationId xmlns:p14="http://schemas.microsoft.com/office/powerpoint/2010/main" xmlns="" val="506861564"/>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pPr eaLnBrk="1" hangingPunct="1"/>
            <a:r>
              <a:rPr lang="en-US" smtClean="0"/>
              <a:t>The Scene…</a:t>
            </a:r>
          </a:p>
        </p:txBody>
      </p:sp>
      <p:sp>
        <p:nvSpPr>
          <p:cNvPr id="3" name="Content Placeholder 2"/>
          <p:cNvSpPr>
            <a:spLocks noGrp="1"/>
          </p:cNvSpPr>
          <p:nvPr>
            <p:ph sz="quarter" idx="1"/>
          </p:nvPr>
        </p:nvSpPr>
        <p:spPr>
          <a:xfrm>
            <a:off x="152400" y="1600200"/>
            <a:ext cx="8153400" cy="5105400"/>
          </a:xfrm>
        </p:spPr>
        <p:txBody>
          <a:bodyPr>
            <a:normAutofit fontScale="85000" lnSpcReduction="20000"/>
          </a:bodyPr>
          <a:lstStyle/>
          <a:p>
            <a:pPr marL="320040" indent="-320040" eaLnBrk="1" fontAlgn="auto" hangingPunct="1">
              <a:spcAft>
                <a:spcPts val="0"/>
              </a:spcAft>
              <a:buFont typeface="Wingdings"/>
              <a:buNone/>
              <a:defRPr/>
            </a:pPr>
            <a:r>
              <a:rPr lang="en-US" dirty="0" smtClean="0">
                <a:solidFill>
                  <a:schemeClr val="accent1">
                    <a:lumMod val="50000"/>
                  </a:schemeClr>
                </a:solidFill>
              </a:rPr>
              <a:t>Based on a true story</a:t>
            </a:r>
            <a:r>
              <a:rPr lang="en-US" dirty="0" smtClean="0"/>
              <a:t>, this play </a:t>
            </a:r>
            <a:r>
              <a:rPr lang="en-US" dirty="0" smtClean="0">
                <a:solidFill>
                  <a:schemeClr val="accent1">
                    <a:lumMod val="50000"/>
                  </a:schemeClr>
                </a:solidFill>
              </a:rPr>
              <a:t>takes </a:t>
            </a:r>
          </a:p>
          <a:p>
            <a:pPr marL="320040" indent="-320040" eaLnBrk="1" fontAlgn="auto" hangingPunct="1">
              <a:spcAft>
                <a:spcPts val="0"/>
              </a:spcAft>
              <a:buFont typeface="Wingdings"/>
              <a:buNone/>
              <a:defRPr/>
            </a:pPr>
            <a:r>
              <a:rPr lang="en-US" dirty="0" smtClean="0">
                <a:solidFill>
                  <a:schemeClr val="accent1">
                    <a:lumMod val="50000"/>
                  </a:schemeClr>
                </a:solidFill>
              </a:rPr>
              <a:t>place in Ancient Rome</a:t>
            </a:r>
            <a:r>
              <a:rPr lang="en-US" dirty="0" smtClean="0"/>
              <a:t>, </a:t>
            </a:r>
          </a:p>
          <a:p>
            <a:pPr marL="320040" indent="-320040" eaLnBrk="1" fontAlgn="auto" hangingPunct="1">
              <a:spcAft>
                <a:spcPts val="0"/>
              </a:spcAft>
              <a:buFont typeface="Wingdings"/>
              <a:buNone/>
              <a:defRPr/>
            </a:pPr>
            <a:r>
              <a:rPr lang="en-US" dirty="0" smtClean="0"/>
              <a:t>where </a:t>
            </a:r>
            <a:r>
              <a:rPr lang="en-US" dirty="0" smtClean="0">
                <a:solidFill>
                  <a:schemeClr val="accent1">
                    <a:lumMod val="50000"/>
                  </a:schemeClr>
                </a:solidFill>
              </a:rPr>
              <a:t>Julius Caesar </a:t>
            </a:r>
          </a:p>
          <a:p>
            <a:pPr marL="320040" indent="-320040" eaLnBrk="1" fontAlgn="auto" hangingPunct="1">
              <a:spcAft>
                <a:spcPts val="0"/>
              </a:spcAft>
              <a:buFont typeface="Wingdings"/>
              <a:buNone/>
              <a:defRPr/>
            </a:pPr>
            <a:r>
              <a:rPr lang="en-US" dirty="0" smtClean="0"/>
              <a:t>has </a:t>
            </a:r>
            <a:r>
              <a:rPr lang="en-US" dirty="0" smtClean="0">
                <a:solidFill>
                  <a:schemeClr val="accent1">
                    <a:lumMod val="50000"/>
                  </a:schemeClr>
                </a:solidFill>
              </a:rPr>
              <a:t>just returned in </a:t>
            </a:r>
          </a:p>
          <a:p>
            <a:pPr marL="320040" indent="-320040" eaLnBrk="1" fontAlgn="auto" hangingPunct="1">
              <a:spcAft>
                <a:spcPts val="0"/>
              </a:spcAft>
              <a:buFont typeface="Wingdings"/>
              <a:buNone/>
              <a:defRPr/>
            </a:pPr>
            <a:r>
              <a:rPr lang="en-US" dirty="0" smtClean="0">
                <a:solidFill>
                  <a:schemeClr val="accent1">
                    <a:lumMod val="50000"/>
                  </a:schemeClr>
                </a:solidFill>
              </a:rPr>
              <a:t>triumph from war</a:t>
            </a:r>
            <a:r>
              <a:rPr lang="en-US" dirty="0" smtClean="0"/>
              <a:t>. </a:t>
            </a:r>
          </a:p>
          <a:p>
            <a:pPr marL="320040" indent="-320040" eaLnBrk="1" fontAlgn="auto" hangingPunct="1">
              <a:spcAft>
                <a:spcPts val="0"/>
              </a:spcAft>
              <a:buFont typeface="Wingdings"/>
              <a:buNone/>
              <a:defRPr/>
            </a:pPr>
            <a:endParaRPr lang="en-US" dirty="0" smtClean="0"/>
          </a:p>
          <a:p>
            <a:pPr marL="320040" indent="-320040" eaLnBrk="1" fontAlgn="auto" hangingPunct="1">
              <a:spcAft>
                <a:spcPts val="0"/>
              </a:spcAft>
              <a:buFont typeface="Wingdings"/>
              <a:buNone/>
              <a:defRPr/>
            </a:pPr>
            <a:endParaRPr lang="en-US" dirty="0" smtClean="0"/>
          </a:p>
          <a:p>
            <a:pPr marL="320040" indent="-320040" eaLnBrk="1" fontAlgn="auto" hangingPunct="1">
              <a:spcAft>
                <a:spcPts val="0"/>
              </a:spcAft>
              <a:buFont typeface="Wingdings"/>
              <a:buNone/>
              <a:defRPr/>
            </a:pPr>
            <a:endParaRPr lang="en-US" dirty="0" smtClean="0"/>
          </a:p>
          <a:p>
            <a:pPr marL="320040" indent="-320040" eaLnBrk="1" fontAlgn="auto" hangingPunct="1">
              <a:spcAft>
                <a:spcPts val="0"/>
              </a:spcAft>
              <a:buFont typeface="Wingdings"/>
              <a:buNone/>
              <a:defRPr/>
            </a:pPr>
            <a:endParaRPr lang="en-US" dirty="0" smtClean="0"/>
          </a:p>
          <a:p>
            <a:pPr marL="320040" indent="-320040" eaLnBrk="1" fontAlgn="auto" hangingPunct="1">
              <a:spcAft>
                <a:spcPts val="0"/>
              </a:spcAft>
              <a:buFont typeface="Wingdings"/>
              <a:buNone/>
              <a:defRPr/>
            </a:pPr>
            <a:r>
              <a:rPr lang="en-US" dirty="0" smtClean="0"/>
              <a:t>The crowd hails him as their new leader, but there are </a:t>
            </a:r>
            <a:r>
              <a:rPr lang="en-US" dirty="0" smtClean="0">
                <a:solidFill>
                  <a:schemeClr val="accent1">
                    <a:lumMod val="50000"/>
                  </a:schemeClr>
                </a:solidFill>
              </a:rPr>
              <a:t>some Romans </a:t>
            </a:r>
            <a:r>
              <a:rPr lang="en-US" dirty="0" smtClean="0"/>
              <a:t>who </a:t>
            </a:r>
            <a:r>
              <a:rPr lang="en-US" dirty="0" smtClean="0">
                <a:solidFill>
                  <a:schemeClr val="accent1">
                    <a:lumMod val="50000"/>
                  </a:schemeClr>
                </a:solidFill>
              </a:rPr>
              <a:t>fear he will become too powerful </a:t>
            </a:r>
            <a:r>
              <a:rPr lang="en-US" dirty="0" smtClean="0"/>
              <a:t>of a ruler, </a:t>
            </a:r>
            <a:r>
              <a:rPr lang="en-US" dirty="0" smtClean="0">
                <a:solidFill>
                  <a:schemeClr val="accent1">
                    <a:lumMod val="50000"/>
                  </a:schemeClr>
                </a:solidFill>
              </a:rPr>
              <a:t>more like an emperor</a:t>
            </a:r>
            <a:r>
              <a:rPr lang="en-US" dirty="0" smtClean="0"/>
              <a:t>, </a:t>
            </a:r>
            <a:r>
              <a:rPr lang="en-US" dirty="0" smtClean="0">
                <a:solidFill>
                  <a:schemeClr val="accent1">
                    <a:lumMod val="50000"/>
                  </a:schemeClr>
                </a:solidFill>
              </a:rPr>
              <a:t>and they will lose</a:t>
            </a:r>
            <a:r>
              <a:rPr lang="en-US" dirty="0" smtClean="0"/>
              <a:t> the </a:t>
            </a:r>
            <a:r>
              <a:rPr lang="en-US" dirty="0" smtClean="0">
                <a:solidFill>
                  <a:schemeClr val="accent1">
                    <a:lumMod val="50000"/>
                  </a:schemeClr>
                </a:solidFill>
              </a:rPr>
              <a:t>liberties</a:t>
            </a:r>
            <a:r>
              <a:rPr lang="en-US" dirty="0" smtClean="0"/>
              <a:t> they have enjoyed as citizens of a free state. </a:t>
            </a:r>
            <a:endParaRPr lang="en-US" dirty="0"/>
          </a:p>
        </p:txBody>
      </p:sp>
      <p:pic>
        <p:nvPicPr>
          <p:cNvPr id="4" name="Picture 3" descr="Roman Forum.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228600"/>
            <a:ext cx="2552700"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aesar bust.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7675" y="2057400"/>
            <a:ext cx="1979613"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caesar in battl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3200" y="2819400"/>
            <a:ext cx="14097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933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par>
                          <p:cTn id="8" fill="hold" nodeType="afterGroup">
                            <p:stCondLst>
                              <p:cond delay="2000"/>
                            </p:stCondLst>
                            <p:childTnLst>
                              <p:par>
                                <p:cTn id="9" presetID="14" presetClass="entr" presetSubtype="1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2000"/>
                                        <p:tgtEl>
                                          <p:spTgt spid="3">
                                            <p:txEl>
                                              <p:pRg st="1" end="1"/>
                                            </p:txEl>
                                          </p:spTgt>
                                        </p:tgtEl>
                                      </p:cBhvr>
                                    </p:animEffect>
                                  </p:childTnLst>
                                </p:cTn>
                              </p:par>
                            </p:childTnLst>
                          </p:cTn>
                        </p:par>
                        <p:par>
                          <p:cTn id="12" fill="hold" nodeType="afterGroup">
                            <p:stCondLst>
                              <p:cond delay="5000"/>
                            </p:stCondLst>
                            <p:childTnLst>
                              <p:par>
                                <p:cTn id="13" presetID="14" presetClass="entr" presetSubtype="1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000"/>
                                        <p:tgtEl>
                                          <p:spTgt spid="4"/>
                                        </p:tgtEl>
                                      </p:cBhvr>
                                    </p:animEffect>
                                  </p:childTnLst>
                                </p:cTn>
                              </p:par>
                            </p:childTnLst>
                          </p:cTn>
                        </p:par>
                        <p:par>
                          <p:cTn id="16" fill="hold" nodeType="afterGroup">
                            <p:stCondLst>
                              <p:cond delay="7000"/>
                            </p:stCondLst>
                            <p:childTnLst>
                              <p:par>
                                <p:cTn id="17" presetID="14" presetClass="entr" presetSubtype="1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1000"/>
                                        <p:tgtEl>
                                          <p:spTgt spid="3">
                                            <p:txEl>
                                              <p:pRg st="2" end="2"/>
                                            </p:txEl>
                                          </p:spTgt>
                                        </p:tgtEl>
                                      </p:cBhvr>
                                    </p:animEffect>
                                  </p:childTnLst>
                                </p:cTn>
                              </p:par>
                            </p:childTnLst>
                          </p:cTn>
                        </p:par>
                        <p:par>
                          <p:cTn id="20" fill="hold" nodeType="afterGroup">
                            <p:stCondLst>
                              <p:cond delay="9000"/>
                            </p:stCondLst>
                            <p:childTnLst>
                              <p:par>
                                <p:cTn id="21" presetID="14" presetClass="entr" presetSubtype="1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1000"/>
                                        <p:tgtEl>
                                          <p:spTgt spid="5"/>
                                        </p:tgtEl>
                                      </p:cBhvr>
                                    </p:animEffect>
                                  </p:childTnLst>
                                </p:cTn>
                              </p:par>
                            </p:childTnLst>
                          </p:cTn>
                        </p:par>
                        <p:par>
                          <p:cTn id="24" fill="hold" nodeType="afterGroup">
                            <p:stCondLst>
                              <p:cond delay="10500"/>
                            </p:stCondLst>
                            <p:childTnLst>
                              <p:par>
                                <p:cTn id="25" presetID="14" presetClass="entr" presetSubtype="10" fill="hold" nodeType="afterEffect">
                                  <p:stCondLst>
                                    <p:cond delay="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1000"/>
                                        <p:tgtEl>
                                          <p:spTgt spid="3">
                                            <p:txEl>
                                              <p:pRg st="3" end="3"/>
                                            </p:txEl>
                                          </p:spTgt>
                                        </p:tgtEl>
                                      </p:cBhvr>
                                    </p:animEffect>
                                  </p:childTnLst>
                                </p:cTn>
                              </p:par>
                            </p:childTnLst>
                          </p:cTn>
                        </p:par>
                        <p:par>
                          <p:cTn id="28" fill="hold" nodeType="afterGroup">
                            <p:stCondLst>
                              <p:cond delay="12000"/>
                            </p:stCondLst>
                            <p:childTnLst>
                              <p:par>
                                <p:cTn id="29" presetID="14" presetClass="entr" presetSubtype="10" fill="hold" nodeType="after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1000"/>
                                        <p:tgtEl>
                                          <p:spTgt spid="3">
                                            <p:txEl>
                                              <p:pRg st="4" end="4"/>
                                            </p:txEl>
                                          </p:spTgt>
                                        </p:tgtEl>
                                      </p:cBhvr>
                                    </p:animEffect>
                                  </p:childTnLst>
                                </p:cTn>
                              </p:par>
                            </p:childTnLst>
                          </p:cTn>
                        </p:par>
                        <p:par>
                          <p:cTn id="32" fill="hold" nodeType="afterGroup">
                            <p:stCondLst>
                              <p:cond delay="13500"/>
                            </p:stCondLst>
                            <p:childTnLst>
                              <p:par>
                                <p:cTn id="33" presetID="14" presetClass="entr" presetSubtype="10" fill="hold" nodeType="afterEffect">
                                  <p:stCondLst>
                                    <p:cond delay="50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1000"/>
                                        <p:tgtEl>
                                          <p:spTgt spid="6"/>
                                        </p:tgtEl>
                                      </p:cBhvr>
                                    </p:animEffect>
                                  </p:childTnLst>
                                </p:cTn>
                              </p:par>
                            </p:childTnLst>
                          </p:cTn>
                        </p:par>
                        <p:par>
                          <p:cTn id="36" fill="hold" nodeType="afterGroup">
                            <p:stCondLst>
                              <p:cond delay="15000"/>
                            </p:stCondLst>
                            <p:childTnLst>
                              <p:par>
                                <p:cTn id="37" presetID="14" presetClass="entr" presetSubtype="10" fill="hold" nodeType="afterEffect">
                                  <p:stCondLst>
                                    <p:cond delay="50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9"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endParaRPr lang="en-US" smtClean="0"/>
          </a:p>
        </p:txBody>
      </p:sp>
      <p:sp>
        <p:nvSpPr>
          <p:cNvPr id="3"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defRPr/>
            </a:pPr>
            <a:r>
              <a:rPr lang="en-US" dirty="0" smtClean="0"/>
              <a:t>A </a:t>
            </a:r>
            <a:r>
              <a:rPr lang="en-US" dirty="0" smtClean="0">
                <a:solidFill>
                  <a:schemeClr val="accent1">
                    <a:lumMod val="50000"/>
                  </a:schemeClr>
                </a:solidFill>
              </a:rPr>
              <a:t>small group of men conspire to assassinate Caesar</a:t>
            </a:r>
            <a:r>
              <a:rPr lang="en-US" dirty="0" smtClean="0"/>
              <a:t>, believing they are </a:t>
            </a:r>
            <a:r>
              <a:rPr lang="en-US" dirty="0" smtClean="0">
                <a:solidFill>
                  <a:schemeClr val="accent1">
                    <a:lumMod val="50000"/>
                  </a:schemeClr>
                </a:solidFill>
              </a:rPr>
              <a:t>acting to preserve</a:t>
            </a:r>
            <a:r>
              <a:rPr lang="en-US" dirty="0" smtClean="0"/>
              <a:t> the </a:t>
            </a:r>
            <a:r>
              <a:rPr lang="en-US" dirty="0" smtClean="0">
                <a:solidFill>
                  <a:schemeClr val="accent1">
                    <a:lumMod val="50000"/>
                  </a:schemeClr>
                </a:solidFill>
              </a:rPr>
              <a:t>freedoms</a:t>
            </a:r>
            <a:r>
              <a:rPr lang="en-US" dirty="0" smtClean="0"/>
              <a:t> </a:t>
            </a:r>
            <a:r>
              <a:rPr lang="en-US" dirty="0" smtClean="0">
                <a:solidFill>
                  <a:schemeClr val="accent1">
                    <a:lumMod val="50000"/>
                  </a:schemeClr>
                </a:solidFill>
              </a:rPr>
              <a:t>of</a:t>
            </a:r>
            <a:r>
              <a:rPr lang="en-US" dirty="0" smtClean="0"/>
              <a:t> the </a:t>
            </a:r>
            <a:r>
              <a:rPr lang="en-US" dirty="0" smtClean="0">
                <a:solidFill>
                  <a:schemeClr val="accent1">
                    <a:lumMod val="50000"/>
                  </a:schemeClr>
                </a:solidFill>
              </a:rPr>
              <a:t>Roman Republic</a:t>
            </a:r>
            <a:r>
              <a:rPr lang="en-US" dirty="0" smtClean="0"/>
              <a:t>. </a:t>
            </a:r>
          </a:p>
        </p:txBody>
      </p:sp>
      <p:pic>
        <p:nvPicPr>
          <p:cNvPr id="5" name="Picture 4" descr="roman republic.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2971800"/>
            <a:ext cx="4587875"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004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z="6000" smtClean="0">
                <a:solidFill>
                  <a:schemeClr val="hlink"/>
                </a:solidFill>
                <a:latin typeface="Blackadder ITC" pitchFamily="82" charset="0"/>
              </a:rPr>
              <a:t>Shakespeare…the facts</a:t>
            </a:r>
          </a:p>
        </p:txBody>
      </p:sp>
      <p:sp>
        <p:nvSpPr>
          <p:cNvPr id="4099" name="Rectangle 3"/>
          <p:cNvSpPr>
            <a:spLocks noGrp="1" noChangeArrowheads="1"/>
          </p:cNvSpPr>
          <p:nvPr>
            <p:ph type="body" sz="half" idx="1"/>
          </p:nvPr>
        </p:nvSpPr>
        <p:spPr>
          <a:xfrm>
            <a:off x="827088" y="1766888"/>
            <a:ext cx="3457575" cy="5091112"/>
          </a:xfrm>
        </p:spPr>
        <p:txBody>
          <a:bodyPr/>
          <a:lstStyle/>
          <a:p>
            <a:pPr eaLnBrk="1" hangingPunct="1"/>
            <a:r>
              <a:rPr lang="en-GB" altLang="en-US" sz="2800" smtClean="0">
                <a:latin typeface="Arial" pitchFamily="34" charset="0"/>
                <a:cs typeface="Arial" pitchFamily="34" charset="0"/>
              </a:rPr>
              <a:t>Parents were </a:t>
            </a:r>
            <a:r>
              <a:rPr lang="en-US" altLang="en-US" sz="2800" smtClean="0"/>
              <a:t>John—glovemaker, local politician </a:t>
            </a:r>
            <a:r>
              <a:rPr lang="en-GB" altLang="en-US" sz="2800" smtClean="0">
                <a:latin typeface="Arial" pitchFamily="34" charset="0"/>
                <a:cs typeface="Arial" pitchFamily="34" charset="0"/>
              </a:rPr>
              <a:t>and </a:t>
            </a:r>
            <a:r>
              <a:rPr lang="en-US" altLang="en-US" sz="2800" smtClean="0"/>
              <a:t>Mary—daughter of wealthy landowner</a:t>
            </a:r>
            <a:r>
              <a:rPr lang="en-GB" altLang="en-US" sz="2800" smtClean="0">
                <a:latin typeface="Arial" pitchFamily="34" charset="0"/>
                <a:cs typeface="Arial" pitchFamily="34" charset="0"/>
              </a:rPr>
              <a:t> </a:t>
            </a:r>
          </a:p>
          <a:p>
            <a:pPr eaLnBrk="1" hangingPunct="1"/>
            <a:r>
              <a:rPr lang="en-GB" altLang="en-US" sz="2800" smtClean="0">
                <a:latin typeface="Arial" pitchFamily="34" charset="0"/>
                <a:cs typeface="Arial" pitchFamily="34" charset="0"/>
              </a:rPr>
              <a:t>Shakespeare had 7 brothers and sisters</a:t>
            </a:r>
          </a:p>
          <a:p>
            <a:pPr eaLnBrk="1" hangingPunct="1"/>
            <a:endParaRPr lang="en-GB" altLang="en-US" sz="2800" smtClean="0"/>
          </a:p>
          <a:p>
            <a:pPr eaLnBrk="1" hangingPunct="1">
              <a:buFontTx/>
              <a:buNone/>
            </a:pPr>
            <a:r>
              <a:rPr lang="en-GB" altLang="en-US" sz="2800" smtClean="0"/>
              <a:t>  </a:t>
            </a:r>
          </a:p>
        </p:txBody>
      </p:sp>
      <p:sp>
        <p:nvSpPr>
          <p:cNvPr id="4100" name="Text Box 9"/>
          <p:cNvSpPr txBox="1">
            <a:spLocks noChangeArrowheads="1"/>
          </p:cNvSpPr>
          <p:nvPr/>
        </p:nvSpPr>
        <p:spPr bwMode="auto">
          <a:xfrm>
            <a:off x="5256213" y="3357563"/>
            <a:ext cx="3887787" cy="457200"/>
          </a:xfrm>
          <a:prstGeom prst="rect">
            <a:avLst/>
          </a:prstGeom>
          <a:noFill/>
          <a:ln w="9525">
            <a:noFill/>
            <a:miter lim="800000"/>
            <a:headEnd/>
            <a:tailEnd/>
          </a:ln>
        </p:spPr>
        <p:txBody>
          <a:bodyPr>
            <a:spAutoFit/>
          </a:bodyPr>
          <a:lstStyle/>
          <a:p>
            <a:pPr eaLnBrk="1" hangingPunct="1">
              <a:spcBef>
                <a:spcPct val="50000"/>
              </a:spcBef>
            </a:pPr>
            <a:r>
              <a:rPr lang="en-US" altLang="en-US"/>
              <a:t>Shakespeare’s house</a:t>
            </a:r>
          </a:p>
        </p:txBody>
      </p:sp>
      <p:pic>
        <p:nvPicPr>
          <p:cNvPr id="4101" name="Picture 10" descr="house2"/>
          <p:cNvPicPr>
            <a:picLocks noGrp="1" noChangeAspect="1" noChangeArrowheads="1"/>
          </p:cNvPicPr>
          <p:nvPr>
            <p:ph sz="quarter" idx="3"/>
          </p:nvPr>
        </p:nvPicPr>
        <p:blipFill>
          <a:blip r:embed="rId2" cstate="print"/>
          <a:srcRect/>
          <a:stretch>
            <a:fillRect/>
          </a:stretch>
        </p:blipFill>
        <p:spPr>
          <a:xfrm>
            <a:off x="4140200" y="3738563"/>
            <a:ext cx="4679950" cy="3119437"/>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endParaRPr lang="en-US" smtClean="0"/>
          </a:p>
        </p:txBody>
      </p:sp>
      <p:sp>
        <p:nvSpPr>
          <p:cNvPr id="3" name="Content Placeholder 2"/>
          <p:cNvSpPr>
            <a:spLocks noGrp="1"/>
          </p:cNvSpPr>
          <p:nvPr>
            <p:ph sz="quarter" idx="1"/>
          </p:nvPr>
        </p:nvSpPr>
        <p:spPr>
          <a:xfrm>
            <a:off x="0" y="1600200"/>
            <a:ext cx="8766175" cy="5105400"/>
          </a:xfrm>
        </p:spPr>
        <p:txBody>
          <a:bodyPr/>
          <a:lstStyle/>
          <a:p>
            <a:pPr eaLnBrk="1" hangingPunct="1">
              <a:buFont typeface="Wingdings" pitchFamily="2" charset="2"/>
              <a:buNone/>
              <a:defRPr/>
            </a:pPr>
            <a:r>
              <a:rPr lang="en-US" dirty="0" smtClean="0"/>
              <a:t>They </a:t>
            </a:r>
            <a:r>
              <a:rPr lang="en-US" dirty="0" smtClean="0">
                <a:solidFill>
                  <a:schemeClr val="accent1">
                    <a:lumMod val="50000"/>
                  </a:schemeClr>
                </a:solidFill>
              </a:rPr>
              <a:t>surround him in </a:t>
            </a:r>
            <a:r>
              <a:rPr lang="en-US" dirty="0" smtClean="0"/>
              <a:t>the</a:t>
            </a:r>
            <a:r>
              <a:rPr lang="en-US" dirty="0" smtClean="0">
                <a:solidFill>
                  <a:schemeClr val="accent1">
                    <a:lumMod val="50000"/>
                  </a:schemeClr>
                </a:solidFill>
              </a:rPr>
              <a:t> Forum</a:t>
            </a:r>
            <a:r>
              <a:rPr lang="en-US" dirty="0" smtClean="0"/>
              <a:t>, </a:t>
            </a:r>
          </a:p>
          <a:p>
            <a:pPr eaLnBrk="1" hangingPunct="1">
              <a:buFont typeface="Wingdings" pitchFamily="2" charset="2"/>
              <a:buNone/>
              <a:defRPr/>
            </a:pPr>
            <a:r>
              <a:rPr lang="en-US" dirty="0" smtClean="0"/>
              <a:t>and </a:t>
            </a:r>
            <a:r>
              <a:rPr lang="en-US" dirty="0" smtClean="0">
                <a:solidFill>
                  <a:schemeClr val="accent1">
                    <a:lumMod val="50000"/>
                  </a:schemeClr>
                </a:solidFill>
              </a:rPr>
              <a:t>stab him to death</a:t>
            </a:r>
            <a:r>
              <a:rPr lang="en-US" dirty="0" smtClean="0"/>
              <a:t>.</a:t>
            </a:r>
            <a:endParaRPr lang="en-US" dirty="0" smtClean="0">
              <a:hlinkClick r:id="rId2" action="ppaction://hlinkfile"/>
            </a:endParaRPr>
          </a:p>
        </p:txBody>
      </p:sp>
      <p:pic>
        <p:nvPicPr>
          <p:cNvPr id="4" name="Picture 3" descr="caesar lying dead.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609600"/>
            <a:ext cx="2867025" cy="42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forum_senat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2743200"/>
            <a:ext cx="5410200" cy="390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7162800" y="685800"/>
            <a:ext cx="1524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400" smtClean="0">
                <a:solidFill>
                  <a:prstClr val="black"/>
                </a:solidFill>
                <a:hlinkClick r:id="rId5"/>
              </a:rPr>
              <a:t>Death of Caesar</a:t>
            </a:r>
            <a:endParaRPr lang="en-US" sz="1400" smtClean="0">
              <a:solidFill>
                <a:prstClr val="black"/>
              </a:solidFill>
            </a:endParaRPr>
          </a:p>
        </p:txBody>
      </p:sp>
    </p:spTree>
    <p:extLst>
      <p:ext uri="{BB962C8B-B14F-4D97-AF65-F5344CB8AC3E}">
        <p14:creationId xmlns:p14="http://schemas.microsoft.com/office/powerpoint/2010/main" xmlns="" val="2035608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par>
                          <p:cTn id="12" fill="hold" nodeType="afterGroup">
                            <p:stCondLst>
                              <p:cond delay="3500"/>
                            </p:stCondLst>
                            <p:childTnLst>
                              <p:par>
                                <p:cTn id="13" presetID="14" presetClass="entr" presetSubtype="1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2000"/>
                                        <p:tgtEl>
                                          <p:spTgt spid="3">
                                            <p:txEl>
                                              <p:pRg st="1" end="1"/>
                                            </p:txEl>
                                          </p:spTgt>
                                        </p:tgtEl>
                                      </p:cBhvr>
                                    </p:animEffect>
                                  </p:childTnLst>
                                </p:cTn>
                              </p:par>
                            </p:childTnLst>
                          </p:cTn>
                        </p:par>
                        <p:par>
                          <p:cTn id="16" fill="hold" nodeType="afterGroup">
                            <p:stCondLst>
                              <p:cond delay="6500"/>
                            </p:stCondLst>
                            <p:childTnLst>
                              <p:par>
                                <p:cTn id="17" presetID="14" presetClass="entr" presetSubtype="1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2000"/>
                                        <p:tgtEl>
                                          <p:spTgt spid="4"/>
                                        </p:tgtEl>
                                      </p:cBhvr>
                                    </p:animEffect>
                                  </p:childTnLst>
                                </p:cTn>
                              </p:par>
                              <p:par>
                                <p:cTn id="20" presetID="14" presetClass="entr" presetSubtype="10" fill="hold" nodeType="withEffect">
                                  <p:stCondLst>
                                    <p:cond delay="100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endParaRPr lang="en-US" smtClean="0"/>
          </a:p>
        </p:txBody>
      </p:sp>
      <p:sp>
        <p:nvSpPr>
          <p:cNvPr id="3" name="Content Placeholder 2"/>
          <p:cNvSpPr>
            <a:spLocks noGrp="1"/>
          </p:cNvSpPr>
          <p:nvPr>
            <p:ph sz="quarter" idx="1"/>
          </p:nvPr>
        </p:nvSpPr>
        <p:spPr>
          <a:xfrm>
            <a:off x="685800" y="1371600"/>
            <a:ext cx="8153400" cy="4495800"/>
          </a:xfrm>
        </p:spPr>
        <p:txBody>
          <a:bodyPr/>
          <a:lstStyle/>
          <a:p>
            <a:pPr eaLnBrk="1" hangingPunct="1">
              <a:buFont typeface="Wingdings" pitchFamily="2" charset="2"/>
              <a:buNone/>
              <a:defRPr/>
            </a:pPr>
            <a:r>
              <a:rPr lang="en-US" dirty="0" smtClean="0"/>
              <a:t>The </a:t>
            </a:r>
            <a:r>
              <a:rPr lang="en-US" dirty="0" smtClean="0">
                <a:solidFill>
                  <a:schemeClr val="accent1">
                    <a:lumMod val="50000"/>
                  </a:schemeClr>
                </a:solidFill>
              </a:rPr>
              <a:t>play</a:t>
            </a:r>
            <a:r>
              <a:rPr lang="en-US" dirty="0" smtClean="0"/>
              <a:t> goes on to </a:t>
            </a:r>
            <a:r>
              <a:rPr lang="en-US" dirty="0" smtClean="0">
                <a:solidFill>
                  <a:schemeClr val="accent1">
                    <a:lumMod val="50000"/>
                  </a:schemeClr>
                </a:solidFill>
              </a:rPr>
              <a:t>tell the story of what happens after the murder</a:t>
            </a:r>
            <a:r>
              <a:rPr lang="en-US" dirty="0" smtClean="0"/>
              <a:t>, as the </a:t>
            </a:r>
            <a:r>
              <a:rPr lang="en-US" dirty="0" smtClean="0">
                <a:solidFill>
                  <a:schemeClr val="accent1">
                    <a:lumMod val="50000"/>
                  </a:schemeClr>
                </a:solidFill>
              </a:rPr>
              <a:t>conspirators quarrel among themselves</a:t>
            </a:r>
            <a:r>
              <a:rPr lang="en-US" dirty="0" smtClean="0"/>
              <a:t>, </a:t>
            </a:r>
            <a:r>
              <a:rPr lang="en-US" dirty="0" smtClean="0">
                <a:solidFill>
                  <a:schemeClr val="accent1">
                    <a:lumMod val="50000"/>
                  </a:schemeClr>
                </a:solidFill>
              </a:rPr>
              <a:t>war erupts</a:t>
            </a:r>
            <a:r>
              <a:rPr lang="en-US" dirty="0" smtClean="0"/>
              <a:t>, and </a:t>
            </a:r>
            <a:r>
              <a:rPr lang="en-US" dirty="0" smtClean="0">
                <a:solidFill>
                  <a:schemeClr val="accent1">
                    <a:lumMod val="50000"/>
                  </a:schemeClr>
                </a:solidFill>
              </a:rPr>
              <a:t>liberties</a:t>
            </a:r>
            <a:r>
              <a:rPr lang="en-US" dirty="0" smtClean="0"/>
              <a:t>, instead of being protected, </a:t>
            </a:r>
            <a:r>
              <a:rPr lang="en-US" dirty="0" smtClean="0">
                <a:solidFill>
                  <a:schemeClr val="accent1">
                    <a:lumMod val="50000"/>
                  </a:schemeClr>
                </a:solidFill>
              </a:rPr>
              <a:t>appear to be lost</a:t>
            </a:r>
            <a:r>
              <a:rPr lang="en-US" dirty="0" smtClean="0"/>
              <a:t>.</a:t>
            </a:r>
          </a:p>
        </p:txBody>
      </p:sp>
      <p:pic>
        <p:nvPicPr>
          <p:cNvPr id="4" name="Picture 3" descr="murder of julius caesar.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3276600"/>
            <a:ext cx="6019800" cy="330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3450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par>
                          <p:cTn id="8" fill="hold" nodeType="afterGroup">
                            <p:stCondLst>
                              <p:cond delay="2000"/>
                            </p:stCondLst>
                            <p:childTnLst>
                              <p:par>
                                <p:cTn id="9" presetID="14" presetClass="entr" presetSubtype="10" fill="hold" nodeType="afterEffect">
                                  <p:stCondLst>
                                    <p:cond delay="300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Julius Caesar</a:t>
            </a:r>
          </a:p>
        </p:txBody>
      </p:sp>
      <p:sp>
        <p:nvSpPr>
          <p:cNvPr id="3" name="Content Placeholder 2"/>
          <p:cNvSpPr>
            <a:spLocks noGrp="1"/>
          </p:cNvSpPr>
          <p:nvPr>
            <p:ph sz="quarter" idx="1"/>
          </p:nvPr>
        </p:nvSpPr>
        <p:spPr>
          <a:xfrm>
            <a:off x="609600" y="1589088"/>
            <a:ext cx="3886200" cy="4572000"/>
          </a:xfrm>
        </p:spPr>
        <p:txBody>
          <a:bodyPr>
            <a:normAutofit fontScale="85000" lnSpcReduction="20000"/>
          </a:bodyPr>
          <a:lstStyle/>
          <a:p>
            <a:pPr marL="320040" indent="-320040" eaLnBrk="1" fontAlgn="auto" hangingPunct="1">
              <a:spcAft>
                <a:spcPts val="0"/>
              </a:spcAft>
              <a:buFont typeface="Wingdings"/>
              <a:buNone/>
              <a:defRPr/>
            </a:pPr>
            <a:r>
              <a:rPr lang="en-US" dirty="0" smtClean="0"/>
              <a:t>He is the </a:t>
            </a:r>
            <a:r>
              <a:rPr lang="en-US" dirty="0" smtClean="0">
                <a:solidFill>
                  <a:schemeClr val="accent1">
                    <a:lumMod val="50000"/>
                  </a:schemeClr>
                </a:solidFill>
              </a:rPr>
              <a:t>head of the Roman state</a:t>
            </a:r>
            <a:r>
              <a:rPr lang="en-US" dirty="0" smtClean="0"/>
              <a:t>. He is a </a:t>
            </a:r>
            <a:r>
              <a:rPr lang="en-US" dirty="0" smtClean="0">
                <a:solidFill>
                  <a:schemeClr val="accent1">
                    <a:lumMod val="50000"/>
                  </a:schemeClr>
                </a:solidFill>
              </a:rPr>
              <a:t>great soldier</a:t>
            </a:r>
            <a:r>
              <a:rPr lang="en-US" dirty="0" smtClean="0"/>
              <a:t>, and has </a:t>
            </a:r>
            <a:r>
              <a:rPr lang="en-US" dirty="0" smtClean="0">
                <a:solidFill>
                  <a:schemeClr val="accent1">
                    <a:lumMod val="50000"/>
                  </a:schemeClr>
                </a:solidFill>
              </a:rPr>
              <a:t>just returned from </a:t>
            </a:r>
            <a:r>
              <a:rPr lang="en-US" dirty="0" smtClean="0"/>
              <a:t>a </a:t>
            </a:r>
            <a:r>
              <a:rPr lang="en-US" dirty="0" smtClean="0">
                <a:solidFill>
                  <a:schemeClr val="accent1">
                    <a:lumMod val="50000"/>
                  </a:schemeClr>
                </a:solidFill>
              </a:rPr>
              <a:t>series of wars</a:t>
            </a:r>
            <a:r>
              <a:rPr lang="en-US" dirty="0" smtClean="0"/>
              <a:t> during </a:t>
            </a:r>
            <a:r>
              <a:rPr lang="en-US" dirty="0" smtClean="0">
                <a:solidFill>
                  <a:schemeClr val="accent1">
                    <a:lumMod val="50000"/>
                  </a:schemeClr>
                </a:solidFill>
              </a:rPr>
              <a:t>which</a:t>
            </a:r>
            <a:r>
              <a:rPr lang="en-US" dirty="0" smtClean="0"/>
              <a:t> he </a:t>
            </a:r>
            <a:r>
              <a:rPr lang="en-US" dirty="0" smtClean="0">
                <a:solidFill>
                  <a:schemeClr val="accent1">
                    <a:lumMod val="50000"/>
                  </a:schemeClr>
                </a:solidFill>
              </a:rPr>
              <a:t>defeated</a:t>
            </a:r>
            <a:r>
              <a:rPr lang="en-US" dirty="0" smtClean="0"/>
              <a:t> the </a:t>
            </a:r>
            <a:r>
              <a:rPr lang="en-US" dirty="0" smtClean="0">
                <a:solidFill>
                  <a:schemeClr val="accent1">
                    <a:lumMod val="50000"/>
                  </a:schemeClr>
                </a:solidFill>
              </a:rPr>
              <a:t>sons of </a:t>
            </a:r>
            <a:r>
              <a:rPr lang="en-US" dirty="0" smtClean="0"/>
              <a:t>the </a:t>
            </a:r>
            <a:r>
              <a:rPr lang="en-US" dirty="0" smtClean="0">
                <a:solidFill>
                  <a:schemeClr val="accent1">
                    <a:lumMod val="50000"/>
                  </a:schemeClr>
                </a:solidFill>
              </a:rPr>
              <a:t>previous Roman ruler, Pompey</a:t>
            </a:r>
            <a:r>
              <a:rPr lang="en-US" dirty="0" smtClean="0"/>
              <a:t>. </a:t>
            </a:r>
          </a:p>
          <a:p>
            <a:pPr marL="320040" indent="-320040" eaLnBrk="1" fontAlgn="auto" hangingPunct="1">
              <a:spcAft>
                <a:spcPts val="0"/>
              </a:spcAft>
              <a:buFont typeface="Wingdings"/>
              <a:buNone/>
              <a:defRPr/>
            </a:pPr>
            <a:r>
              <a:rPr lang="en-US" dirty="0" smtClean="0"/>
              <a:t>He </a:t>
            </a:r>
            <a:r>
              <a:rPr lang="en-US" dirty="0" smtClean="0">
                <a:solidFill>
                  <a:schemeClr val="accent1">
                    <a:lumMod val="50000"/>
                  </a:schemeClr>
                </a:solidFill>
              </a:rPr>
              <a:t>is popular with</a:t>
            </a:r>
            <a:r>
              <a:rPr lang="en-US" dirty="0" smtClean="0"/>
              <a:t> the </a:t>
            </a:r>
            <a:r>
              <a:rPr lang="en-US" dirty="0" smtClean="0">
                <a:solidFill>
                  <a:schemeClr val="accent1">
                    <a:lumMod val="50000"/>
                  </a:schemeClr>
                </a:solidFill>
              </a:rPr>
              <a:t>crowds</a:t>
            </a:r>
            <a:r>
              <a:rPr lang="en-US" dirty="0" smtClean="0"/>
              <a:t> that stand in the streets to greet his triumphal return, cheering and clapping. </a:t>
            </a:r>
            <a:r>
              <a:rPr lang="en-US" b="1" dirty="0" err="1" smtClean="0">
                <a:solidFill>
                  <a:schemeClr val="accent1">
                    <a:lumMod val="50000"/>
                  </a:schemeClr>
                </a:solidFill>
              </a:rPr>
              <a:t>Calpurnia</a:t>
            </a:r>
            <a:r>
              <a:rPr lang="en-US" dirty="0" smtClean="0">
                <a:solidFill>
                  <a:schemeClr val="accent1">
                    <a:lumMod val="50000"/>
                  </a:schemeClr>
                </a:solidFill>
              </a:rPr>
              <a:t> is Caesar’s wife</a:t>
            </a:r>
            <a:r>
              <a:rPr lang="en-US" dirty="0" smtClean="0"/>
              <a:t>. </a:t>
            </a:r>
          </a:p>
        </p:txBody>
      </p:sp>
      <p:sp>
        <p:nvSpPr>
          <p:cNvPr id="5" name="Content Placeholder 4"/>
          <p:cNvSpPr>
            <a:spLocks noGrp="1"/>
          </p:cNvSpPr>
          <p:nvPr>
            <p:ph sz="quarter" idx="2"/>
          </p:nvPr>
        </p:nvSpPr>
        <p:spPr>
          <a:xfrm>
            <a:off x="4845050" y="1589088"/>
            <a:ext cx="3886200" cy="4572000"/>
          </a:xfrm>
        </p:spPr>
        <p:txBody>
          <a:bodyPr>
            <a:normAutofit fontScale="85000" lnSpcReduction="20000"/>
          </a:bodyPr>
          <a:lstStyle/>
          <a:p>
            <a:pPr marL="320040" indent="-320040" eaLnBrk="1" fontAlgn="auto" hangingPunct="1">
              <a:spcAft>
                <a:spcPts val="0"/>
              </a:spcAft>
              <a:buFont typeface="Wingdings"/>
              <a:buChar char=""/>
              <a:defRPr/>
            </a:pPr>
            <a:endParaRPr lang="en-US"/>
          </a:p>
        </p:txBody>
      </p:sp>
      <p:pic>
        <p:nvPicPr>
          <p:cNvPr id="18437" name="Picture 3" descr="caesar and calpurni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752600"/>
            <a:ext cx="44450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271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smtClean="0"/>
              <a:t>Mark Antony</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eaLnBrk="1" fontAlgn="auto" hangingPunct="1">
              <a:spcAft>
                <a:spcPts val="0"/>
              </a:spcAft>
              <a:buFont typeface="Wingdings"/>
              <a:buNone/>
              <a:defRPr/>
            </a:pPr>
            <a:r>
              <a:rPr lang="en-US" sz="3100" dirty="0" smtClean="0"/>
              <a:t>He is a </a:t>
            </a:r>
            <a:r>
              <a:rPr lang="en-US" sz="3100" dirty="0" smtClean="0">
                <a:solidFill>
                  <a:schemeClr val="accent1">
                    <a:lumMod val="50000"/>
                  </a:schemeClr>
                </a:solidFill>
              </a:rPr>
              <a:t>loyal friend and supporter of Caesar</a:t>
            </a:r>
            <a:r>
              <a:rPr lang="en-US" sz="3100" dirty="0" smtClean="0"/>
              <a:t>, who he believes will make a good ruler of Rome. He is </a:t>
            </a:r>
            <a:r>
              <a:rPr lang="en-US" sz="3100" dirty="0" smtClean="0">
                <a:solidFill>
                  <a:schemeClr val="accent1">
                    <a:lumMod val="50000"/>
                  </a:schemeClr>
                </a:solidFill>
              </a:rPr>
              <a:t>appalled at </a:t>
            </a:r>
            <a:r>
              <a:rPr lang="en-US" sz="3100" dirty="0" smtClean="0"/>
              <a:t>the </a:t>
            </a:r>
            <a:r>
              <a:rPr lang="en-US" sz="3100" dirty="0" smtClean="0">
                <a:solidFill>
                  <a:schemeClr val="accent1">
                    <a:lumMod val="50000"/>
                  </a:schemeClr>
                </a:solidFill>
              </a:rPr>
              <a:t>killing of</a:t>
            </a:r>
            <a:r>
              <a:rPr lang="en-US" sz="3100" dirty="0" smtClean="0"/>
              <a:t> the </a:t>
            </a:r>
            <a:r>
              <a:rPr lang="en-US" sz="3100" dirty="0" smtClean="0">
                <a:solidFill>
                  <a:schemeClr val="accent1">
                    <a:lumMod val="50000"/>
                  </a:schemeClr>
                </a:solidFill>
              </a:rPr>
              <a:t>head of state</a:t>
            </a:r>
            <a:r>
              <a:rPr lang="en-US" sz="3100" dirty="0" smtClean="0"/>
              <a:t>, and </a:t>
            </a:r>
            <a:r>
              <a:rPr lang="en-US" sz="3100" dirty="0" smtClean="0">
                <a:solidFill>
                  <a:schemeClr val="accent1">
                    <a:lumMod val="50000"/>
                  </a:schemeClr>
                </a:solidFill>
              </a:rPr>
              <a:t>although</a:t>
            </a:r>
            <a:r>
              <a:rPr lang="en-US" sz="3100" dirty="0" smtClean="0"/>
              <a:t> he </a:t>
            </a:r>
            <a:r>
              <a:rPr lang="en-US" sz="3100" dirty="0" smtClean="0">
                <a:solidFill>
                  <a:schemeClr val="accent1">
                    <a:lumMod val="50000"/>
                  </a:schemeClr>
                </a:solidFill>
              </a:rPr>
              <a:t>shakes hands with </a:t>
            </a:r>
            <a:r>
              <a:rPr lang="en-US" sz="3100" dirty="0" smtClean="0"/>
              <a:t>the </a:t>
            </a:r>
            <a:r>
              <a:rPr lang="en-US" sz="3100" dirty="0" smtClean="0">
                <a:solidFill>
                  <a:schemeClr val="accent1">
                    <a:lumMod val="50000"/>
                  </a:schemeClr>
                </a:solidFill>
              </a:rPr>
              <a:t>conspirators</a:t>
            </a:r>
            <a:r>
              <a:rPr lang="en-US" sz="3100" dirty="0" smtClean="0"/>
              <a:t> immediately </a:t>
            </a:r>
            <a:r>
              <a:rPr lang="en-US" sz="3100" dirty="0" smtClean="0">
                <a:solidFill>
                  <a:schemeClr val="accent1">
                    <a:lumMod val="50000"/>
                  </a:schemeClr>
                </a:solidFill>
              </a:rPr>
              <a:t>after</a:t>
            </a:r>
            <a:r>
              <a:rPr lang="en-US" sz="3100" dirty="0" smtClean="0"/>
              <a:t> the </a:t>
            </a:r>
            <a:r>
              <a:rPr lang="en-US" sz="3100" dirty="0" smtClean="0">
                <a:solidFill>
                  <a:schemeClr val="accent1">
                    <a:lumMod val="50000"/>
                  </a:schemeClr>
                </a:solidFill>
              </a:rPr>
              <a:t>murder</a:t>
            </a:r>
            <a:r>
              <a:rPr lang="en-US" sz="3100" dirty="0" smtClean="0"/>
              <a:t>, he </a:t>
            </a:r>
            <a:r>
              <a:rPr lang="en-US" sz="3100" dirty="0" smtClean="0">
                <a:solidFill>
                  <a:schemeClr val="accent1">
                    <a:lumMod val="50000"/>
                  </a:schemeClr>
                </a:solidFill>
              </a:rPr>
              <a:t>vows to avenge Caesar’s death</a:t>
            </a:r>
            <a:r>
              <a:rPr lang="en-US" sz="3100" dirty="0" smtClean="0"/>
              <a:t>. </a:t>
            </a:r>
          </a:p>
          <a:p>
            <a:pPr marL="320040" indent="-320040" eaLnBrk="1" fontAlgn="auto" hangingPunct="1">
              <a:spcAft>
                <a:spcPts val="0"/>
              </a:spcAft>
              <a:buFont typeface="Wingdings"/>
              <a:buNone/>
              <a:defRPr/>
            </a:pPr>
            <a:r>
              <a:rPr lang="en-US" dirty="0" smtClean="0"/>
              <a:t>He </a:t>
            </a:r>
            <a:r>
              <a:rPr lang="en-US" dirty="0" smtClean="0">
                <a:solidFill>
                  <a:schemeClr val="accent1">
                    <a:lumMod val="50000"/>
                  </a:schemeClr>
                </a:solidFill>
              </a:rPr>
              <a:t>gives</a:t>
            </a:r>
            <a:r>
              <a:rPr lang="en-US" dirty="0" smtClean="0"/>
              <a:t> a </a:t>
            </a:r>
            <a:r>
              <a:rPr lang="en-US" dirty="0" smtClean="0">
                <a:solidFill>
                  <a:schemeClr val="accent1">
                    <a:lumMod val="50000"/>
                  </a:schemeClr>
                </a:solidFill>
              </a:rPr>
              <a:t>funeral oration </a:t>
            </a:r>
            <a:r>
              <a:rPr lang="en-US" dirty="0" smtClean="0"/>
              <a:t>over </a:t>
            </a:r>
          </a:p>
          <a:p>
            <a:pPr marL="320040" indent="-320040" eaLnBrk="1" fontAlgn="auto" hangingPunct="1">
              <a:spcAft>
                <a:spcPts val="0"/>
              </a:spcAft>
              <a:buFont typeface="Wingdings"/>
              <a:buNone/>
              <a:defRPr/>
            </a:pPr>
            <a:r>
              <a:rPr lang="en-US" dirty="0" smtClean="0"/>
              <a:t>Caesar’s dead body </a:t>
            </a:r>
            <a:r>
              <a:rPr lang="en-US" dirty="0" smtClean="0">
                <a:solidFill>
                  <a:schemeClr val="accent1">
                    <a:lumMod val="50000"/>
                  </a:schemeClr>
                </a:solidFill>
              </a:rPr>
              <a:t>that stirs </a:t>
            </a:r>
          </a:p>
          <a:p>
            <a:pPr marL="320040" indent="-320040" eaLnBrk="1" fontAlgn="auto" hangingPunct="1">
              <a:spcAft>
                <a:spcPts val="0"/>
              </a:spcAft>
              <a:buFont typeface="Wingdings"/>
              <a:buNone/>
              <a:defRPr/>
            </a:pPr>
            <a:r>
              <a:rPr lang="en-US" dirty="0" smtClean="0"/>
              <a:t>the </a:t>
            </a:r>
            <a:r>
              <a:rPr lang="en-US" dirty="0" smtClean="0">
                <a:solidFill>
                  <a:schemeClr val="accent1">
                    <a:lumMod val="50000"/>
                  </a:schemeClr>
                </a:solidFill>
              </a:rPr>
              <a:t>crowd to anger and desire for </a:t>
            </a:r>
          </a:p>
          <a:p>
            <a:pPr marL="320040" indent="-320040" eaLnBrk="1" fontAlgn="auto" hangingPunct="1">
              <a:spcAft>
                <a:spcPts val="0"/>
              </a:spcAft>
              <a:buFont typeface="Wingdings"/>
              <a:buNone/>
              <a:defRPr/>
            </a:pPr>
            <a:r>
              <a:rPr lang="en-US" dirty="0" smtClean="0">
                <a:solidFill>
                  <a:schemeClr val="accent1">
                    <a:lumMod val="50000"/>
                  </a:schemeClr>
                </a:solidFill>
              </a:rPr>
              <a:t>revenge</a:t>
            </a:r>
            <a:r>
              <a:rPr lang="en-US" dirty="0" smtClean="0"/>
              <a:t>. He will be </a:t>
            </a:r>
            <a:r>
              <a:rPr lang="en-US" dirty="0" smtClean="0">
                <a:solidFill>
                  <a:schemeClr val="accent1">
                    <a:lumMod val="50000"/>
                  </a:schemeClr>
                </a:solidFill>
              </a:rPr>
              <a:t>one of the </a:t>
            </a:r>
          </a:p>
          <a:p>
            <a:pPr marL="320040" indent="-320040" eaLnBrk="1" fontAlgn="auto" hangingPunct="1">
              <a:spcAft>
                <a:spcPts val="0"/>
              </a:spcAft>
              <a:buFont typeface="Wingdings"/>
              <a:buNone/>
              <a:defRPr/>
            </a:pPr>
            <a:r>
              <a:rPr lang="en-US" dirty="0" smtClean="0">
                <a:solidFill>
                  <a:schemeClr val="accent1">
                    <a:lumMod val="50000"/>
                  </a:schemeClr>
                </a:solidFill>
              </a:rPr>
              <a:t>three rulers of Rome</a:t>
            </a:r>
            <a:r>
              <a:rPr lang="en-US" dirty="0" smtClean="0"/>
              <a:t>, </a:t>
            </a:r>
            <a:r>
              <a:rPr lang="en-US" dirty="0" smtClean="0">
                <a:solidFill>
                  <a:schemeClr val="accent1">
                    <a:lumMod val="50000"/>
                  </a:schemeClr>
                </a:solidFill>
              </a:rPr>
              <a:t>after </a:t>
            </a:r>
          </a:p>
          <a:p>
            <a:pPr marL="320040" indent="-320040" eaLnBrk="1" fontAlgn="auto" hangingPunct="1">
              <a:spcAft>
                <a:spcPts val="0"/>
              </a:spcAft>
              <a:buFont typeface="Wingdings"/>
              <a:buNone/>
              <a:defRPr/>
            </a:pPr>
            <a:r>
              <a:rPr lang="en-US" dirty="0" smtClean="0">
                <a:solidFill>
                  <a:schemeClr val="accent1">
                    <a:lumMod val="50000"/>
                  </a:schemeClr>
                </a:solidFill>
              </a:rPr>
              <a:t>Caesar’s death</a:t>
            </a:r>
            <a:r>
              <a:rPr lang="en-US" dirty="0" smtClean="0"/>
              <a:t>, and he </a:t>
            </a:r>
            <a:r>
              <a:rPr lang="en-US" dirty="0" smtClean="0">
                <a:solidFill>
                  <a:schemeClr val="accent1">
                    <a:lumMod val="50000"/>
                  </a:schemeClr>
                </a:solidFill>
              </a:rPr>
              <a:t>gathers </a:t>
            </a:r>
          </a:p>
          <a:p>
            <a:pPr marL="320040" indent="-320040" eaLnBrk="1" fontAlgn="auto" hangingPunct="1">
              <a:spcAft>
                <a:spcPts val="0"/>
              </a:spcAft>
              <a:buFont typeface="Wingdings"/>
              <a:buNone/>
              <a:defRPr/>
            </a:pPr>
            <a:r>
              <a:rPr lang="en-US" dirty="0" smtClean="0"/>
              <a:t>an </a:t>
            </a:r>
            <a:r>
              <a:rPr lang="en-US" dirty="0" smtClean="0">
                <a:solidFill>
                  <a:schemeClr val="accent1">
                    <a:lumMod val="50000"/>
                  </a:schemeClr>
                </a:solidFill>
              </a:rPr>
              <a:t>army to fight </a:t>
            </a:r>
            <a:r>
              <a:rPr lang="en-US" dirty="0" smtClean="0"/>
              <a:t>the </a:t>
            </a:r>
          </a:p>
          <a:p>
            <a:pPr marL="320040" indent="-320040" eaLnBrk="1" fontAlgn="auto" hangingPunct="1">
              <a:spcAft>
                <a:spcPts val="0"/>
              </a:spcAft>
              <a:buFont typeface="Wingdings"/>
              <a:buNone/>
              <a:defRPr/>
            </a:pPr>
            <a:r>
              <a:rPr lang="en-US" dirty="0" smtClean="0">
                <a:solidFill>
                  <a:schemeClr val="accent1">
                    <a:lumMod val="50000"/>
                  </a:schemeClr>
                </a:solidFill>
              </a:rPr>
              <a:t>killers</a:t>
            </a:r>
            <a:r>
              <a:rPr lang="en-US" dirty="0" smtClean="0"/>
              <a:t>. </a:t>
            </a:r>
            <a:endParaRPr lang="en-US" b="1" dirty="0" smtClean="0"/>
          </a:p>
          <a:p>
            <a:pPr marL="320040" indent="-320040" eaLnBrk="1" fontAlgn="auto" hangingPunct="1">
              <a:spcAft>
                <a:spcPts val="0"/>
              </a:spcAft>
              <a:buFont typeface="Wingdings"/>
              <a:buNone/>
              <a:defRPr/>
            </a:pPr>
            <a:endParaRPr lang="en-US" dirty="0"/>
          </a:p>
        </p:txBody>
      </p:sp>
      <p:pic>
        <p:nvPicPr>
          <p:cNvPr id="19460" name="Picture 3" descr="mark antony.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3505200"/>
            <a:ext cx="4211638"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8106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20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20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20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20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2000"/>
                                        <p:tgtEl>
                                          <p:spTgt spid="3">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2000"/>
                                        <p:tgtEl>
                                          <p:spTgt spid="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2000"/>
                                        <p:tgtEl>
                                          <p:spTgt spid="3">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Brutus</a:t>
            </a:r>
          </a:p>
        </p:txBody>
      </p:sp>
      <p:sp>
        <p:nvSpPr>
          <p:cNvPr id="18435" name="Content Placeholder 2"/>
          <p:cNvSpPr>
            <a:spLocks noGrp="1"/>
          </p:cNvSpPr>
          <p:nvPr>
            <p:ph sz="quarter" idx="1"/>
          </p:nvPr>
        </p:nvSpPr>
        <p:spPr>
          <a:xfrm>
            <a:off x="609600" y="1447800"/>
            <a:ext cx="3886200" cy="5268913"/>
          </a:xfrm>
        </p:spPr>
        <p:txBody>
          <a:bodyPr/>
          <a:lstStyle/>
          <a:p>
            <a:pPr eaLnBrk="1" hangingPunct="1">
              <a:buFont typeface="Wingdings" pitchFamily="2" charset="2"/>
              <a:buNone/>
              <a:defRPr/>
            </a:pPr>
            <a:r>
              <a:rPr lang="en-US" sz="2200" dirty="0" smtClean="0"/>
              <a:t>He is a </a:t>
            </a:r>
            <a:r>
              <a:rPr lang="en-US" sz="2200" dirty="0" smtClean="0">
                <a:solidFill>
                  <a:schemeClr val="accent1">
                    <a:lumMod val="50000"/>
                  </a:schemeClr>
                </a:solidFill>
              </a:rPr>
              <a:t>respected Roman</a:t>
            </a:r>
            <a:r>
              <a:rPr lang="en-US" sz="2200" dirty="0" smtClean="0"/>
              <a:t>, a </a:t>
            </a:r>
            <a:r>
              <a:rPr lang="en-US" sz="2200" dirty="0" smtClean="0">
                <a:solidFill>
                  <a:schemeClr val="accent1">
                    <a:lumMod val="50000"/>
                  </a:schemeClr>
                </a:solidFill>
              </a:rPr>
              <a:t>man of intelligence </a:t>
            </a:r>
            <a:r>
              <a:rPr lang="en-US" sz="2200" dirty="0" smtClean="0"/>
              <a:t>and</a:t>
            </a:r>
            <a:r>
              <a:rPr lang="en-US" sz="2200" dirty="0" smtClean="0">
                <a:solidFill>
                  <a:schemeClr val="accent1">
                    <a:lumMod val="50000"/>
                  </a:schemeClr>
                </a:solidFill>
              </a:rPr>
              <a:t> honor</a:t>
            </a:r>
            <a:r>
              <a:rPr lang="en-US" sz="2200" dirty="0" smtClean="0"/>
              <a:t>, who is a </a:t>
            </a:r>
            <a:r>
              <a:rPr lang="en-US" sz="2200" dirty="0" smtClean="0">
                <a:solidFill>
                  <a:schemeClr val="accent1">
                    <a:lumMod val="50000"/>
                  </a:schemeClr>
                </a:solidFill>
              </a:rPr>
              <a:t>personal friend of Caesar</a:t>
            </a:r>
            <a:r>
              <a:rPr lang="en-US" sz="2200" dirty="0" smtClean="0"/>
              <a:t>, yet</a:t>
            </a:r>
            <a:r>
              <a:rPr lang="en-US" sz="2200" dirty="0" smtClean="0">
                <a:solidFill>
                  <a:schemeClr val="accent1">
                    <a:lumMod val="50000"/>
                  </a:schemeClr>
                </a:solidFill>
              </a:rPr>
              <a:t> wonders whether</a:t>
            </a:r>
            <a:r>
              <a:rPr lang="en-US" sz="2200" dirty="0" smtClean="0"/>
              <a:t>, as a ruler, </a:t>
            </a:r>
            <a:r>
              <a:rPr lang="en-US" sz="2200" dirty="0" smtClean="0">
                <a:solidFill>
                  <a:schemeClr val="accent1">
                    <a:lumMod val="50000"/>
                  </a:schemeClr>
                </a:solidFill>
              </a:rPr>
              <a:t>he will overstep his powers and become </a:t>
            </a:r>
            <a:r>
              <a:rPr lang="en-US" sz="2200" dirty="0" smtClean="0"/>
              <a:t>a </a:t>
            </a:r>
            <a:r>
              <a:rPr lang="en-US" sz="2200" dirty="0" smtClean="0">
                <a:solidFill>
                  <a:schemeClr val="accent1">
                    <a:lumMod val="50000"/>
                  </a:schemeClr>
                </a:solidFill>
              </a:rPr>
              <a:t>tyrant</a:t>
            </a:r>
            <a:r>
              <a:rPr lang="en-US" sz="2200" dirty="0" smtClean="0"/>
              <a:t> rather than a good head of state. </a:t>
            </a:r>
          </a:p>
          <a:p>
            <a:pPr eaLnBrk="1" hangingPunct="1">
              <a:buFont typeface="Wingdings" pitchFamily="2" charset="2"/>
              <a:buNone/>
              <a:defRPr/>
            </a:pPr>
            <a:r>
              <a:rPr lang="en-US" sz="2200" dirty="0" smtClean="0"/>
              <a:t>He is </a:t>
            </a:r>
            <a:r>
              <a:rPr lang="en-US" sz="2200" dirty="0" smtClean="0">
                <a:solidFill>
                  <a:schemeClr val="accent1">
                    <a:lumMod val="50000"/>
                  </a:schemeClr>
                </a:solidFill>
              </a:rPr>
              <a:t>finally convinced to join</a:t>
            </a:r>
            <a:r>
              <a:rPr lang="en-US" sz="2200" dirty="0" smtClean="0"/>
              <a:t> the </a:t>
            </a:r>
            <a:r>
              <a:rPr lang="en-US" sz="2200" dirty="0" smtClean="0">
                <a:solidFill>
                  <a:schemeClr val="accent1">
                    <a:lumMod val="50000"/>
                  </a:schemeClr>
                </a:solidFill>
              </a:rPr>
              <a:t>conspirators</a:t>
            </a:r>
            <a:r>
              <a:rPr lang="en-US" sz="2200" dirty="0" smtClean="0"/>
              <a:t> </a:t>
            </a:r>
            <a:r>
              <a:rPr lang="en-US" sz="2200" dirty="0" smtClean="0">
                <a:solidFill>
                  <a:schemeClr val="accent1">
                    <a:lumMod val="50000"/>
                  </a:schemeClr>
                </a:solidFill>
              </a:rPr>
              <a:t>as</a:t>
            </a:r>
            <a:r>
              <a:rPr lang="en-US" sz="2200" dirty="0" smtClean="0"/>
              <a:t> their </a:t>
            </a:r>
            <a:r>
              <a:rPr lang="en-US" sz="2200" dirty="0" smtClean="0">
                <a:solidFill>
                  <a:schemeClr val="accent1">
                    <a:lumMod val="50000"/>
                  </a:schemeClr>
                </a:solidFill>
              </a:rPr>
              <a:t>leader</a:t>
            </a:r>
            <a:r>
              <a:rPr lang="en-US" sz="2200" dirty="0" smtClean="0"/>
              <a:t>. </a:t>
            </a:r>
            <a:r>
              <a:rPr lang="en-US" sz="2200" dirty="0" smtClean="0">
                <a:solidFill>
                  <a:schemeClr val="accent1">
                    <a:lumMod val="50000"/>
                  </a:schemeClr>
                </a:solidFill>
              </a:rPr>
              <a:t>As</a:t>
            </a:r>
            <a:r>
              <a:rPr lang="en-US" sz="2200" dirty="0" smtClean="0"/>
              <a:t> they </a:t>
            </a:r>
            <a:r>
              <a:rPr lang="en-US" sz="2200" dirty="0" smtClean="0">
                <a:solidFill>
                  <a:schemeClr val="accent1">
                    <a:lumMod val="50000"/>
                  </a:schemeClr>
                </a:solidFill>
              </a:rPr>
              <a:t>raise</a:t>
            </a:r>
            <a:r>
              <a:rPr lang="en-US" sz="2200" dirty="0" smtClean="0"/>
              <a:t> their </a:t>
            </a:r>
            <a:r>
              <a:rPr lang="en-US" sz="2200" dirty="0" smtClean="0">
                <a:solidFill>
                  <a:schemeClr val="accent1">
                    <a:lumMod val="50000"/>
                  </a:schemeClr>
                </a:solidFill>
              </a:rPr>
              <a:t>daggers to</a:t>
            </a:r>
            <a:r>
              <a:rPr lang="en-US" sz="2200" dirty="0" smtClean="0"/>
              <a:t> commit the </a:t>
            </a:r>
            <a:r>
              <a:rPr lang="en-US" sz="2200" dirty="0" smtClean="0">
                <a:solidFill>
                  <a:schemeClr val="accent1">
                    <a:lumMod val="50000"/>
                  </a:schemeClr>
                </a:solidFill>
              </a:rPr>
              <a:t>murder</a:t>
            </a:r>
            <a:r>
              <a:rPr lang="en-US" sz="2200" dirty="0" smtClean="0"/>
              <a:t>, </a:t>
            </a:r>
            <a:r>
              <a:rPr lang="en-US" sz="2200" dirty="0" smtClean="0">
                <a:solidFill>
                  <a:schemeClr val="accent1">
                    <a:lumMod val="50000"/>
                  </a:schemeClr>
                </a:solidFill>
              </a:rPr>
              <a:t>Caesar recognizes his </a:t>
            </a:r>
            <a:r>
              <a:rPr lang="en-US" sz="2200" dirty="0" smtClean="0"/>
              <a:t>dear </a:t>
            </a:r>
            <a:r>
              <a:rPr lang="en-US" sz="2200" dirty="0" smtClean="0">
                <a:solidFill>
                  <a:schemeClr val="accent1">
                    <a:lumMod val="50000"/>
                  </a:schemeClr>
                </a:solidFill>
              </a:rPr>
              <a:t>friend and cries</a:t>
            </a:r>
            <a:r>
              <a:rPr lang="en-US" sz="2200" dirty="0" smtClean="0"/>
              <a:t>, in Latin, </a:t>
            </a:r>
            <a:r>
              <a:rPr lang="en-US" sz="2200" dirty="0" smtClean="0">
                <a:solidFill>
                  <a:schemeClr val="accent1">
                    <a:lumMod val="50000"/>
                  </a:schemeClr>
                </a:solidFill>
              </a:rPr>
              <a:t>“Et </a:t>
            </a:r>
            <a:r>
              <a:rPr lang="en-US" sz="2200" dirty="0" err="1" smtClean="0">
                <a:solidFill>
                  <a:schemeClr val="accent1">
                    <a:lumMod val="50000"/>
                  </a:schemeClr>
                </a:solidFill>
              </a:rPr>
              <a:t>tu</a:t>
            </a:r>
            <a:r>
              <a:rPr lang="en-US" sz="2200" dirty="0" smtClean="0">
                <a:solidFill>
                  <a:schemeClr val="accent1">
                    <a:lumMod val="50000"/>
                  </a:schemeClr>
                </a:solidFill>
              </a:rPr>
              <a:t>, Brute?” or</a:t>
            </a:r>
            <a:r>
              <a:rPr lang="en-US" sz="2200" dirty="0" smtClean="0"/>
              <a:t> </a:t>
            </a:r>
            <a:r>
              <a:rPr lang="en-US" sz="2200" dirty="0" smtClean="0">
                <a:solidFill>
                  <a:schemeClr val="accent1">
                    <a:lumMod val="50000"/>
                  </a:schemeClr>
                </a:solidFill>
              </a:rPr>
              <a:t>“You too, Brutus?” </a:t>
            </a:r>
            <a:r>
              <a:rPr lang="en-US" sz="2200" b="1" dirty="0" smtClean="0">
                <a:solidFill>
                  <a:schemeClr val="accent1">
                    <a:lumMod val="50000"/>
                  </a:schemeClr>
                </a:solidFill>
              </a:rPr>
              <a:t>Portia</a:t>
            </a:r>
            <a:r>
              <a:rPr lang="en-US" sz="2200" dirty="0" smtClean="0">
                <a:solidFill>
                  <a:schemeClr val="accent1">
                    <a:lumMod val="50000"/>
                  </a:schemeClr>
                </a:solidFill>
              </a:rPr>
              <a:t> </a:t>
            </a:r>
            <a:r>
              <a:rPr lang="en-US" sz="2200" dirty="0" smtClean="0"/>
              <a:t>is</a:t>
            </a:r>
            <a:r>
              <a:rPr lang="en-US" sz="2200" dirty="0" smtClean="0">
                <a:solidFill>
                  <a:schemeClr val="accent1">
                    <a:lumMod val="50000"/>
                  </a:schemeClr>
                </a:solidFill>
              </a:rPr>
              <a:t> Brutus’ wife</a:t>
            </a:r>
            <a:r>
              <a:rPr lang="en-US" sz="2200" dirty="0" smtClean="0"/>
              <a:t>. </a:t>
            </a:r>
          </a:p>
        </p:txBody>
      </p:sp>
      <p:pic>
        <p:nvPicPr>
          <p:cNvPr id="20484" name="Content Placeholder 4" descr="brutus.jpg"/>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a:xfrm>
            <a:off x="5181600" y="1524000"/>
            <a:ext cx="3690938" cy="4625975"/>
          </a:xfrm>
        </p:spPr>
      </p:pic>
    </p:spTree>
    <p:extLst>
      <p:ext uri="{BB962C8B-B14F-4D97-AF65-F5344CB8AC3E}">
        <p14:creationId xmlns:p14="http://schemas.microsoft.com/office/powerpoint/2010/main" xmlns="" val="3463643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randombar(horizontal)">
                                      <p:cBhvr>
                                        <p:cTn id="7" dur="2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randombar(horizontal)">
                                      <p:cBhvr>
                                        <p:cTn id="12" dur="20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Cassius</a:t>
            </a:r>
          </a:p>
        </p:txBody>
      </p:sp>
      <p:sp>
        <p:nvSpPr>
          <p:cNvPr id="3" name="Content Placeholder 2"/>
          <p:cNvSpPr>
            <a:spLocks noGrp="1"/>
          </p:cNvSpPr>
          <p:nvPr>
            <p:ph sz="quarter" idx="1"/>
          </p:nvPr>
        </p:nvSpPr>
        <p:spPr>
          <a:xfrm>
            <a:off x="609600" y="1589088"/>
            <a:ext cx="3886200" cy="4572000"/>
          </a:xfrm>
        </p:spPr>
        <p:txBody>
          <a:bodyPr>
            <a:normAutofit fontScale="85000" lnSpcReduction="20000"/>
          </a:bodyPr>
          <a:lstStyle/>
          <a:p>
            <a:pPr marL="320040" indent="-320040" eaLnBrk="1" fontAlgn="auto" hangingPunct="1">
              <a:spcAft>
                <a:spcPts val="0"/>
              </a:spcAft>
              <a:buFont typeface="Wingdings"/>
              <a:buNone/>
              <a:defRPr/>
            </a:pPr>
            <a:r>
              <a:rPr lang="en-US" dirty="0" smtClean="0"/>
              <a:t>Cassius is </a:t>
            </a:r>
            <a:r>
              <a:rPr lang="en-US" dirty="0" smtClean="0">
                <a:solidFill>
                  <a:schemeClr val="accent1">
                    <a:lumMod val="50000"/>
                  </a:schemeClr>
                </a:solidFill>
              </a:rPr>
              <a:t>one of </a:t>
            </a:r>
            <a:r>
              <a:rPr lang="en-US" dirty="0" smtClean="0"/>
              <a:t>the </a:t>
            </a:r>
            <a:r>
              <a:rPr lang="en-US" dirty="0" smtClean="0">
                <a:solidFill>
                  <a:schemeClr val="accent1">
                    <a:lumMod val="50000"/>
                  </a:schemeClr>
                </a:solidFill>
              </a:rPr>
              <a:t>leaders of</a:t>
            </a:r>
            <a:r>
              <a:rPr lang="en-US" dirty="0" smtClean="0"/>
              <a:t> the </a:t>
            </a:r>
            <a:r>
              <a:rPr lang="en-US" dirty="0" smtClean="0">
                <a:solidFill>
                  <a:schemeClr val="accent1">
                    <a:lumMod val="50000"/>
                  </a:schemeClr>
                </a:solidFill>
              </a:rPr>
              <a:t>conspiracy</a:t>
            </a:r>
            <a:r>
              <a:rPr lang="en-US" dirty="0" smtClean="0"/>
              <a:t>. He is </a:t>
            </a:r>
            <a:r>
              <a:rPr lang="en-US" dirty="0" smtClean="0">
                <a:solidFill>
                  <a:schemeClr val="accent1">
                    <a:lumMod val="50000"/>
                  </a:schemeClr>
                </a:solidFill>
              </a:rPr>
              <a:t>suspicious of Caesar from </a:t>
            </a:r>
            <a:r>
              <a:rPr lang="en-US" dirty="0" smtClean="0"/>
              <a:t>the </a:t>
            </a:r>
            <a:r>
              <a:rPr lang="en-US" dirty="0" smtClean="0">
                <a:solidFill>
                  <a:schemeClr val="accent1">
                    <a:lumMod val="50000"/>
                  </a:schemeClr>
                </a:solidFill>
              </a:rPr>
              <a:t>beginning, gathers others into</a:t>
            </a:r>
            <a:r>
              <a:rPr lang="en-US" dirty="0" smtClean="0"/>
              <a:t> the </a:t>
            </a:r>
            <a:r>
              <a:rPr lang="en-US" dirty="0" smtClean="0">
                <a:solidFill>
                  <a:schemeClr val="accent1">
                    <a:lumMod val="50000"/>
                  </a:schemeClr>
                </a:solidFill>
              </a:rPr>
              <a:t>band</a:t>
            </a:r>
            <a:r>
              <a:rPr lang="en-US" dirty="0" smtClean="0"/>
              <a:t>, and </a:t>
            </a:r>
            <a:r>
              <a:rPr lang="en-US" dirty="0" smtClean="0">
                <a:solidFill>
                  <a:schemeClr val="accent1">
                    <a:lumMod val="50000"/>
                  </a:schemeClr>
                </a:solidFill>
              </a:rPr>
              <a:t>convinces Brutus to join </a:t>
            </a:r>
            <a:r>
              <a:rPr lang="en-US" dirty="0" smtClean="0"/>
              <a:t>with </a:t>
            </a:r>
            <a:r>
              <a:rPr lang="en-US" dirty="0" smtClean="0">
                <a:solidFill>
                  <a:schemeClr val="accent1">
                    <a:lumMod val="50000"/>
                  </a:schemeClr>
                </a:solidFill>
              </a:rPr>
              <a:t>them</a:t>
            </a:r>
            <a:r>
              <a:rPr lang="en-US" dirty="0" smtClean="0"/>
              <a:t> </a:t>
            </a:r>
            <a:r>
              <a:rPr lang="en-US" dirty="0" smtClean="0">
                <a:solidFill>
                  <a:schemeClr val="accent1">
                    <a:lumMod val="50000"/>
                  </a:schemeClr>
                </a:solidFill>
              </a:rPr>
              <a:t>in</a:t>
            </a:r>
            <a:r>
              <a:rPr lang="en-US" dirty="0" smtClean="0"/>
              <a:t> their </a:t>
            </a:r>
            <a:r>
              <a:rPr lang="en-US" dirty="0" smtClean="0">
                <a:solidFill>
                  <a:schemeClr val="accent1">
                    <a:lumMod val="50000"/>
                  </a:schemeClr>
                </a:solidFill>
              </a:rPr>
              <a:t>plans for assassination</a:t>
            </a:r>
            <a:r>
              <a:rPr lang="en-US" dirty="0" smtClean="0"/>
              <a:t>. </a:t>
            </a:r>
          </a:p>
          <a:p>
            <a:pPr marL="320040" indent="-320040" eaLnBrk="1" fontAlgn="auto" hangingPunct="1">
              <a:spcAft>
                <a:spcPts val="0"/>
              </a:spcAft>
              <a:buFont typeface="Wingdings"/>
              <a:buNone/>
              <a:defRPr/>
            </a:pPr>
            <a:r>
              <a:rPr lang="en-US" dirty="0" smtClean="0">
                <a:solidFill>
                  <a:schemeClr val="accent1">
                    <a:lumMod val="50000"/>
                  </a:schemeClr>
                </a:solidFill>
              </a:rPr>
              <a:t>He and Brutus flee Rome</a:t>
            </a:r>
            <a:r>
              <a:rPr lang="en-US" dirty="0" smtClean="0"/>
              <a:t> </a:t>
            </a:r>
            <a:r>
              <a:rPr lang="en-US" dirty="0" smtClean="0">
                <a:solidFill>
                  <a:schemeClr val="accent1">
                    <a:lumMod val="50000"/>
                  </a:schemeClr>
                </a:solidFill>
              </a:rPr>
              <a:t>after</a:t>
            </a:r>
            <a:r>
              <a:rPr lang="en-US" dirty="0" smtClean="0"/>
              <a:t> the </a:t>
            </a:r>
            <a:r>
              <a:rPr lang="en-US" dirty="0" smtClean="0">
                <a:solidFill>
                  <a:schemeClr val="accent1">
                    <a:lumMod val="50000"/>
                  </a:schemeClr>
                </a:solidFill>
              </a:rPr>
              <a:t>killing</a:t>
            </a:r>
            <a:r>
              <a:rPr lang="en-US" dirty="0" smtClean="0"/>
              <a:t>, </a:t>
            </a:r>
            <a:r>
              <a:rPr lang="en-US" dirty="0" smtClean="0">
                <a:solidFill>
                  <a:schemeClr val="accent1">
                    <a:lumMod val="50000"/>
                  </a:schemeClr>
                </a:solidFill>
              </a:rPr>
              <a:t>each gathers </a:t>
            </a:r>
            <a:r>
              <a:rPr lang="en-US" dirty="0" smtClean="0"/>
              <a:t>an </a:t>
            </a:r>
            <a:r>
              <a:rPr lang="en-US" dirty="0" smtClean="0">
                <a:solidFill>
                  <a:schemeClr val="accent1">
                    <a:lumMod val="50000"/>
                  </a:schemeClr>
                </a:solidFill>
              </a:rPr>
              <a:t>army</a:t>
            </a:r>
            <a:r>
              <a:rPr lang="en-US" dirty="0" smtClean="0"/>
              <a:t>, and they </a:t>
            </a:r>
            <a:r>
              <a:rPr lang="en-US" dirty="0" smtClean="0">
                <a:solidFill>
                  <a:schemeClr val="accent1">
                    <a:lumMod val="50000"/>
                  </a:schemeClr>
                </a:solidFill>
              </a:rPr>
              <a:t>try to conquer Mark Antony’s army</a:t>
            </a:r>
            <a:r>
              <a:rPr lang="en-US" dirty="0" smtClean="0"/>
              <a:t>.</a:t>
            </a:r>
            <a:endParaRPr lang="en-US" dirty="0"/>
          </a:p>
        </p:txBody>
      </p:sp>
      <p:pic>
        <p:nvPicPr>
          <p:cNvPr id="19460" name="Content Placeholder 4" descr="cassius and brutus.jpg"/>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a:xfrm>
            <a:off x="5037138" y="1589088"/>
            <a:ext cx="3502025" cy="4572000"/>
          </a:xfrm>
        </p:spPr>
      </p:pic>
      <p:cxnSp>
        <p:nvCxnSpPr>
          <p:cNvPr id="8" name="Elbow Connector 7"/>
          <p:cNvCxnSpPr/>
          <p:nvPr/>
        </p:nvCxnSpPr>
        <p:spPr>
          <a:xfrm>
            <a:off x="2590800" y="762000"/>
            <a:ext cx="3505200" cy="2971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86417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randombar(horizontal)">
                                      <p:cBhvr>
                                        <p:cTn id="7" dur="20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defRPr/>
            </a:pPr>
            <a:r>
              <a:rPr lang="en-US" sz="2800" dirty="0" err="1" smtClean="0">
                <a:solidFill>
                  <a:schemeClr val="accent1">
                    <a:lumMod val="50000"/>
                  </a:schemeClr>
                </a:solidFill>
              </a:rPr>
              <a:t>Octavius</a:t>
            </a:r>
            <a:r>
              <a:rPr lang="en-US" sz="2800" dirty="0" smtClean="0">
                <a:solidFill>
                  <a:schemeClr val="accent1">
                    <a:lumMod val="50000"/>
                  </a:schemeClr>
                </a:solidFill>
              </a:rPr>
              <a:t> and Lepidus </a:t>
            </a:r>
            <a:r>
              <a:rPr lang="en-US" sz="2800" dirty="0" smtClean="0">
                <a:solidFill>
                  <a:schemeClr val="tx1"/>
                </a:solidFill>
              </a:rPr>
              <a:t>are the other two who </a:t>
            </a:r>
            <a:r>
              <a:rPr lang="en-US" sz="2800" dirty="0" smtClean="0">
                <a:solidFill>
                  <a:schemeClr val="accent1">
                    <a:lumMod val="50000"/>
                  </a:schemeClr>
                </a:solidFill>
              </a:rPr>
              <a:t>join </a:t>
            </a:r>
            <a:r>
              <a:rPr lang="en-US" sz="2800" dirty="0" smtClean="0">
                <a:solidFill>
                  <a:schemeClr val="tx1"/>
                </a:solidFill>
              </a:rPr>
              <a:t>with</a:t>
            </a:r>
            <a:r>
              <a:rPr lang="en-US" sz="2800" dirty="0" smtClean="0">
                <a:solidFill>
                  <a:schemeClr val="accent1">
                    <a:lumMod val="50000"/>
                  </a:schemeClr>
                </a:solidFill>
              </a:rPr>
              <a:t> Mark Antony after Caesar’s death to rule Rome as </a:t>
            </a:r>
            <a:r>
              <a:rPr lang="en-US" sz="2800" dirty="0" smtClean="0">
                <a:solidFill>
                  <a:schemeClr val="tx1"/>
                </a:solidFill>
              </a:rPr>
              <a:t>a </a:t>
            </a:r>
            <a:r>
              <a:rPr lang="en-US" sz="2800" dirty="0" smtClean="0">
                <a:solidFill>
                  <a:schemeClr val="accent1">
                    <a:lumMod val="50000"/>
                  </a:schemeClr>
                </a:solidFill>
              </a:rPr>
              <a:t>triumvirate</a:t>
            </a:r>
            <a:r>
              <a:rPr lang="en-US" sz="2800" dirty="0" smtClean="0"/>
              <a:t>. </a:t>
            </a:r>
          </a:p>
        </p:txBody>
      </p:sp>
      <p:pic>
        <p:nvPicPr>
          <p:cNvPr id="6" name="Content Placeholder 5" descr="roman triumvirate.jpg"/>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1066800" y="1981200"/>
            <a:ext cx="6899275" cy="4595813"/>
          </a:xfrm>
        </p:spPr>
      </p:pic>
    </p:spTree>
    <p:extLst>
      <p:ext uri="{BB962C8B-B14F-4D97-AF65-F5344CB8AC3E}">
        <p14:creationId xmlns:p14="http://schemas.microsoft.com/office/powerpoint/2010/main" xmlns="" val="979772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randombar(horizontal)">
                                      <p:cBhvr>
                                        <p:cTn id="7" dur="2000"/>
                                        <p:tgtEl>
                                          <p:spTgt spid="20482"/>
                                        </p:tgtEl>
                                      </p:cBhvr>
                                    </p:animEffect>
                                  </p:childTnLst>
                                </p:cTn>
                              </p:par>
                            </p:childTnLst>
                          </p:cTn>
                        </p:par>
                        <p:par>
                          <p:cTn id="8" fill="hold" nodeType="afterGroup">
                            <p:stCondLst>
                              <p:cond delay="2000"/>
                            </p:stCondLst>
                            <p:childTnLst>
                              <p:par>
                                <p:cTn id="9" presetID="14" presetClass="entr" presetSubtype="10" fill="hold" nodeType="afterEffect">
                                  <p:stCondLst>
                                    <p:cond delay="3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endParaRPr lang="en-US" smtClean="0"/>
          </a:p>
        </p:txBody>
      </p:sp>
      <p:sp>
        <p:nvSpPr>
          <p:cNvPr id="5" name="Content Placeholder 4"/>
          <p:cNvSpPr>
            <a:spLocks noGrp="1"/>
          </p:cNvSpPr>
          <p:nvPr>
            <p:ph sz="quarter" idx="1"/>
          </p:nvPr>
        </p:nvSpPr>
        <p:spPr>
          <a:xfrm>
            <a:off x="609600" y="1589088"/>
            <a:ext cx="3886200" cy="4572000"/>
          </a:xfrm>
        </p:spPr>
        <p:txBody>
          <a:bodyPr/>
          <a:lstStyle/>
          <a:p>
            <a:pPr eaLnBrk="1" hangingPunct="1">
              <a:buFont typeface="Wingdings" pitchFamily="2" charset="2"/>
              <a:buNone/>
              <a:defRPr/>
            </a:pPr>
            <a:r>
              <a:rPr lang="en-US" dirty="0" err="1" smtClean="0">
                <a:solidFill>
                  <a:schemeClr val="accent1">
                    <a:lumMod val="50000"/>
                  </a:schemeClr>
                </a:solidFill>
              </a:rPr>
              <a:t>Casca</a:t>
            </a:r>
            <a:r>
              <a:rPr lang="en-US" dirty="0" smtClean="0">
                <a:solidFill>
                  <a:schemeClr val="accent1">
                    <a:lumMod val="50000"/>
                  </a:schemeClr>
                </a:solidFill>
              </a:rPr>
              <a:t>, </a:t>
            </a:r>
            <a:r>
              <a:rPr lang="en-US" dirty="0" err="1" smtClean="0">
                <a:solidFill>
                  <a:schemeClr val="accent1">
                    <a:lumMod val="50000"/>
                  </a:schemeClr>
                </a:solidFill>
              </a:rPr>
              <a:t>Trebonious</a:t>
            </a:r>
            <a:r>
              <a:rPr lang="en-US" dirty="0" smtClean="0">
                <a:solidFill>
                  <a:schemeClr val="accent1">
                    <a:lumMod val="50000"/>
                  </a:schemeClr>
                </a:solidFill>
              </a:rPr>
              <a:t>,</a:t>
            </a:r>
          </a:p>
          <a:p>
            <a:pPr eaLnBrk="1" hangingPunct="1">
              <a:buFont typeface="Wingdings" pitchFamily="2" charset="2"/>
              <a:buNone/>
              <a:defRPr/>
            </a:pPr>
            <a:r>
              <a:rPr lang="en-US" dirty="0" smtClean="0">
                <a:solidFill>
                  <a:schemeClr val="accent1">
                    <a:lumMod val="50000"/>
                  </a:schemeClr>
                </a:solidFill>
              </a:rPr>
              <a:t>Decius, </a:t>
            </a:r>
            <a:r>
              <a:rPr lang="en-US" dirty="0" err="1" smtClean="0">
                <a:solidFill>
                  <a:schemeClr val="accent1">
                    <a:lumMod val="50000"/>
                  </a:schemeClr>
                </a:solidFill>
              </a:rPr>
              <a:t>Cinna</a:t>
            </a:r>
            <a:r>
              <a:rPr lang="en-US" dirty="0" smtClean="0">
                <a:solidFill>
                  <a:schemeClr val="accent1">
                    <a:lumMod val="50000"/>
                  </a:schemeClr>
                </a:solidFill>
              </a:rPr>
              <a:t> </a:t>
            </a:r>
          </a:p>
          <a:p>
            <a:pPr eaLnBrk="1" hangingPunct="1">
              <a:buFont typeface="Wingdings" pitchFamily="2" charset="2"/>
              <a:buNone/>
              <a:defRPr/>
            </a:pPr>
            <a:r>
              <a:rPr lang="en-US" dirty="0" smtClean="0">
                <a:solidFill>
                  <a:schemeClr val="accent1">
                    <a:lumMod val="50000"/>
                  </a:schemeClr>
                </a:solidFill>
              </a:rPr>
              <a:t>and </a:t>
            </a:r>
            <a:r>
              <a:rPr lang="en-US" dirty="0" err="1" smtClean="0">
                <a:solidFill>
                  <a:schemeClr val="accent1">
                    <a:lumMod val="50000"/>
                  </a:schemeClr>
                </a:solidFill>
              </a:rPr>
              <a:t>Metallus</a:t>
            </a:r>
            <a:r>
              <a:rPr lang="en-US" dirty="0" smtClean="0">
                <a:solidFill>
                  <a:schemeClr val="accent1">
                    <a:lumMod val="50000"/>
                  </a:schemeClr>
                </a:solidFill>
              </a:rPr>
              <a:t> </a:t>
            </a:r>
          </a:p>
          <a:p>
            <a:pPr eaLnBrk="1" hangingPunct="1">
              <a:buFont typeface="Wingdings" pitchFamily="2" charset="2"/>
              <a:buNone/>
              <a:defRPr/>
            </a:pPr>
            <a:r>
              <a:rPr lang="en-US" dirty="0" err="1" smtClean="0">
                <a:solidFill>
                  <a:schemeClr val="accent1">
                    <a:lumMod val="50000"/>
                  </a:schemeClr>
                </a:solidFill>
              </a:rPr>
              <a:t>Cimber</a:t>
            </a:r>
            <a:r>
              <a:rPr lang="en-US" dirty="0" smtClean="0">
                <a:solidFill>
                  <a:schemeClr val="accent1">
                    <a:lumMod val="50000"/>
                  </a:schemeClr>
                </a:solidFill>
              </a:rPr>
              <a:t> are </a:t>
            </a:r>
            <a:r>
              <a:rPr lang="en-US" dirty="0" smtClean="0"/>
              <a:t>the </a:t>
            </a:r>
          </a:p>
          <a:p>
            <a:pPr eaLnBrk="1" hangingPunct="1">
              <a:buFont typeface="Wingdings" pitchFamily="2" charset="2"/>
              <a:buNone/>
              <a:defRPr/>
            </a:pPr>
            <a:r>
              <a:rPr lang="en-US" dirty="0" smtClean="0">
                <a:solidFill>
                  <a:schemeClr val="accent1">
                    <a:lumMod val="50000"/>
                  </a:schemeClr>
                </a:solidFill>
              </a:rPr>
              <a:t>other members of </a:t>
            </a:r>
          </a:p>
          <a:p>
            <a:pPr eaLnBrk="1" hangingPunct="1">
              <a:buFont typeface="Wingdings" pitchFamily="2" charset="2"/>
              <a:buNone/>
              <a:defRPr/>
            </a:pPr>
            <a:r>
              <a:rPr lang="en-US" dirty="0" smtClean="0"/>
              <a:t>the </a:t>
            </a:r>
            <a:r>
              <a:rPr lang="en-US" dirty="0" smtClean="0">
                <a:solidFill>
                  <a:schemeClr val="accent1">
                    <a:lumMod val="50000"/>
                  </a:schemeClr>
                </a:solidFill>
              </a:rPr>
              <a:t>conspiracy</a:t>
            </a:r>
            <a:r>
              <a:rPr lang="en-US" dirty="0" smtClean="0"/>
              <a:t>, </a:t>
            </a:r>
          </a:p>
          <a:p>
            <a:pPr eaLnBrk="1" hangingPunct="1">
              <a:buFont typeface="Wingdings" pitchFamily="2" charset="2"/>
              <a:buNone/>
              <a:defRPr/>
            </a:pPr>
            <a:r>
              <a:rPr lang="en-US" dirty="0" smtClean="0"/>
              <a:t>each of whom</a:t>
            </a:r>
          </a:p>
          <a:p>
            <a:pPr eaLnBrk="1" hangingPunct="1">
              <a:buFont typeface="Wingdings" pitchFamily="2" charset="2"/>
              <a:buNone/>
              <a:defRPr/>
            </a:pPr>
            <a:r>
              <a:rPr lang="en-US" dirty="0" smtClean="0">
                <a:solidFill>
                  <a:schemeClr val="accent1">
                    <a:lumMod val="50000"/>
                  </a:schemeClr>
                </a:solidFill>
              </a:rPr>
              <a:t>participates </a:t>
            </a:r>
          </a:p>
          <a:p>
            <a:pPr eaLnBrk="1" hangingPunct="1">
              <a:buFont typeface="Wingdings" pitchFamily="2" charset="2"/>
              <a:buNone/>
              <a:defRPr/>
            </a:pPr>
            <a:r>
              <a:rPr lang="en-US" dirty="0" smtClean="0">
                <a:solidFill>
                  <a:schemeClr val="accent1">
                    <a:lumMod val="50000"/>
                  </a:schemeClr>
                </a:solidFill>
              </a:rPr>
              <a:t>by stabbing Caesar</a:t>
            </a:r>
            <a:r>
              <a:rPr lang="en-US" dirty="0" smtClean="0"/>
              <a:t>. </a:t>
            </a:r>
            <a:endParaRPr lang="en-US" dirty="0"/>
          </a:p>
        </p:txBody>
      </p:sp>
      <p:pic>
        <p:nvPicPr>
          <p:cNvPr id="7" name="Content Placeholder 6" descr="roman senators.jpg"/>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a:xfrm>
            <a:off x="3657600" y="2133600"/>
            <a:ext cx="5334000" cy="3638550"/>
          </a:xfrm>
        </p:spPr>
      </p:pic>
    </p:spTree>
    <p:extLst>
      <p:ext uri="{BB962C8B-B14F-4D97-AF65-F5344CB8AC3E}">
        <p14:creationId xmlns:p14="http://schemas.microsoft.com/office/powerpoint/2010/main" xmlns="" val="4248433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20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8" dur="500"/>
                                        <p:tgtEl>
                                          <p:spTgt spid="5">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1" dur="500"/>
                                        <p:tgtEl>
                                          <p:spTgt spid="5">
                                            <p:txEl>
                                              <p:pRg st="8" end="8"/>
                                            </p:txEl>
                                          </p:spTgt>
                                        </p:tgtEl>
                                      </p:cBhvr>
                                    </p:animEffect>
                                  </p:childTnLst>
                                </p:cTn>
                              </p:par>
                            </p:childTnLst>
                          </p:cTn>
                        </p:par>
                        <p:par>
                          <p:cTn id="32" fill="hold" nodeType="afterGroup">
                            <p:stCondLst>
                              <p:cond delay="2000"/>
                            </p:stCondLst>
                            <p:childTnLst>
                              <p:par>
                                <p:cTn id="33" presetID="14" presetClass="entr" presetSubtype="10" fill="hold" nodeType="afterEffect">
                                  <p:stCondLst>
                                    <p:cond delay="250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67000" y="6400800"/>
            <a:ext cx="3611563" cy="304800"/>
          </a:xfrm>
          <a:prstGeom prst="rect">
            <a:avLst/>
          </a:prstGeom>
          <a:noFill/>
          <a:ln w="9525">
            <a:noFill/>
            <a:miter lim="800000"/>
            <a:headEnd/>
            <a:tailEnd/>
          </a:ln>
        </p:spPr>
        <p:txBody>
          <a:bodyPr wrap="none">
            <a:spAutoFit/>
          </a:bodyPr>
          <a:lstStyle/>
          <a:p>
            <a:pPr eaLnBrk="1" hangingPunct="1"/>
            <a:r>
              <a:rPr lang="en-US" altLang="en-US" sz="1400"/>
              <a:t>From: http://perso.wanadoo.fr/danielle.esposito/</a:t>
            </a:r>
            <a:endParaRPr lang="en-US" altLang="en-US"/>
          </a:p>
        </p:txBody>
      </p:sp>
      <p:pic>
        <p:nvPicPr>
          <p:cNvPr id="6147" name="Picture 3" descr="kings school"/>
          <p:cNvPicPr>
            <a:picLocks noChangeAspect="1" noChangeArrowheads="1"/>
          </p:cNvPicPr>
          <p:nvPr/>
        </p:nvPicPr>
        <p:blipFill>
          <a:blip r:embed="rId2" cstate="print"/>
          <a:srcRect/>
          <a:stretch>
            <a:fillRect/>
          </a:stretch>
        </p:blipFill>
        <p:spPr bwMode="auto">
          <a:xfrm>
            <a:off x="1066800" y="685800"/>
            <a:ext cx="7162800" cy="5518150"/>
          </a:xfrm>
          <a:prstGeom prst="rect">
            <a:avLst/>
          </a:prstGeom>
          <a:noFill/>
          <a:ln w="9525">
            <a:noFill/>
            <a:miter lim="800000"/>
            <a:headEnd/>
            <a:tailEnd/>
          </a:ln>
        </p:spPr>
      </p:pic>
      <p:sp>
        <p:nvSpPr>
          <p:cNvPr id="6148" name="Rectangle 4"/>
          <p:cNvSpPr>
            <a:spLocks noGrp="1" noChangeArrowheads="1"/>
          </p:cNvSpPr>
          <p:nvPr>
            <p:ph type="title"/>
          </p:nvPr>
        </p:nvSpPr>
        <p:spPr>
          <a:xfrm>
            <a:off x="609600" y="0"/>
            <a:ext cx="7772400" cy="685800"/>
          </a:xfrm>
        </p:spPr>
        <p:txBody>
          <a:bodyPr/>
          <a:lstStyle/>
          <a:p>
            <a:pPr eaLnBrk="1" hangingPunct="1"/>
            <a:r>
              <a:rPr lang="en-US" altLang="en-US" sz="2800" b="1" smtClean="0">
                <a:solidFill>
                  <a:schemeClr val="hlink"/>
                </a:solidFill>
              </a:rPr>
              <a:t>King’s New School – Shakespeare’s school</a:t>
            </a:r>
          </a:p>
        </p:txBody>
      </p:sp>
      <p:sp>
        <p:nvSpPr>
          <p:cNvPr id="6149" name="Rectangle 5"/>
          <p:cNvSpPr>
            <a:spLocks noGrp="1" noChangeArrowheads="1"/>
          </p:cNvSpPr>
          <p:nvPr>
            <p:ph type="body" idx="4294967295"/>
          </p:nvPr>
        </p:nvSpPr>
        <p:spPr/>
        <p:txBody>
          <a:bodyPr/>
          <a:lstStyle/>
          <a:p>
            <a:pPr eaLnBrk="1" hangingPunct="1">
              <a:buFontTx/>
              <a:buNone/>
            </a:pPr>
            <a:r>
              <a:rPr lang="en-GB" altLang="en-US" smtClean="0"/>
              <a:t>  </a:t>
            </a:r>
          </a:p>
          <a:p>
            <a:pPr eaLnBrk="1" hangingPunct="1">
              <a:buFontTx/>
              <a:buNone/>
            </a:pPr>
            <a:endParaRPr lang="en-GB" altLang="en-US" smtClean="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381000"/>
            <a:ext cx="7772400" cy="609600"/>
          </a:xfrm>
          <a:prstGeom prst="rect">
            <a:avLst/>
          </a:prstGeom>
          <a:noFill/>
          <a:ln>
            <a:noFill/>
          </a:ln>
          <a:effectLst/>
          <a:extLst/>
        </p:spPr>
        <p:txBody>
          <a:bodyPr anchor="ctr"/>
          <a:lstStyle>
            <a:lvl1pPr>
              <a:spcBef>
                <a:spcPct val="0"/>
              </a:spcBef>
              <a:defRPr sz="2400">
                <a:solidFill>
                  <a:schemeClr val="tx1"/>
                </a:solidFill>
                <a:latin typeface="Times New Roman" panose="02020603050405020304" pitchFamily="18" charset="0"/>
                <a:cs typeface="Times New Roman" panose="02020603050405020304" pitchFamily="18" charset="0"/>
              </a:defRPr>
            </a:lvl1pPr>
            <a:lvl2pPr>
              <a:spcBef>
                <a:spcPct val="0"/>
              </a:spcBef>
              <a:defRPr sz="2400">
                <a:solidFill>
                  <a:schemeClr val="tx1"/>
                </a:solidFill>
                <a:latin typeface="Times New Roman" panose="02020603050405020304" pitchFamily="18" charset="0"/>
                <a:cs typeface="Times New Roman" panose="02020603050405020304" pitchFamily="18" charset="0"/>
              </a:defRPr>
            </a:lvl2pPr>
            <a:lvl3pPr>
              <a:spcBef>
                <a:spcPct val="0"/>
              </a:spcBef>
              <a:defRPr sz="2400">
                <a:solidFill>
                  <a:schemeClr val="tx1"/>
                </a:solidFill>
                <a:latin typeface="Times New Roman" panose="02020603050405020304" pitchFamily="18" charset="0"/>
                <a:cs typeface="Times New Roman" panose="02020603050405020304" pitchFamily="18" charset="0"/>
              </a:defRPr>
            </a:lvl3pPr>
            <a:lvl4pPr>
              <a:spcBef>
                <a:spcPct val="0"/>
              </a:spcBef>
              <a:defRPr sz="2400">
                <a:solidFill>
                  <a:schemeClr val="tx1"/>
                </a:solidFill>
                <a:latin typeface="Times New Roman" panose="02020603050405020304" pitchFamily="18" charset="0"/>
                <a:cs typeface="Times New Roman" panose="02020603050405020304" pitchFamily="18" charset="0"/>
              </a:defRPr>
            </a:lvl4pPr>
            <a:lvl5pPr>
              <a:spcBef>
                <a:spcPct val="0"/>
              </a:spcBef>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lang="en-US" altLang="en-US" sz="4000" b="1" smtClean="0">
              <a:solidFill>
                <a:srgbClr val="FF0000"/>
              </a:solidFill>
              <a:effectLst>
                <a:outerShdw blurRad="38100" dist="38100" dir="2700000" algn="tl">
                  <a:srgbClr val="000000"/>
                </a:outerShdw>
              </a:effectLst>
            </a:endParaRPr>
          </a:p>
        </p:txBody>
      </p:sp>
      <p:sp>
        <p:nvSpPr>
          <p:cNvPr id="7171" name="Rectangle 3"/>
          <p:cNvSpPr>
            <a:spLocks noChangeArrowheads="1"/>
          </p:cNvSpPr>
          <p:nvPr/>
        </p:nvSpPr>
        <p:spPr bwMode="auto">
          <a:xfrm>
            <a:off x="755650" y="1628775"/>
            <a:ext cx="7772400" cy="4191000"/>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altLang="en-US" sz="3200"/>
              <a:t>Married in November, 1582, to Anne Hathaway</a:t>
            </a:r>
          </a:p>
          <a:p>
            <a:pPr marL="342900" indent="-342900" eaLnBrk="1" hangingPunct="1">
              <a:lnSpc>
                <a:spcPct val="90000"/>
              </a:lnSpc>
              <a:spcBef>
                <a:spcPct val="20000"/>
              </a:spcBef>
              <a:buFontTx/>
              <a:buChar char="•"/>
            </a:pPr>
            <a:r>
              <a:rPr lang="en-US" altLang="en-US" sz="3200"/>
              <a:t>Anne was pregnant at the time</a:t>
            </a:r>
          </a:p>
          <a:p>
            <a:pPr marL="342900" indent="-342900" eaLnBrk="1" hangingPunct="1">
              <a:lnSpc>
                <a:spcPct val="90000"/>
              </a:lnSpc>
              <a:spcBef>
                <a:spcPct val="20000"/>
              </a:spcBef>
              <a:buFontTx/>
              <a:buChar char="•"/>
            </a:pPr>
            <a:r>
              <a:rPr lang="en-US" altLang="en-US" sz="3200"/>
              <a:t>First daughter Susanna born in May, 1583</a:t>
            </a:r>
          </a:p>
          <a:p>
            <a:pPr marL="342900" indent="-342900" eaLnBrk="1" hangingPunct="1">
              <a:lnSpc>
                <a:spcPct val="90000"/>
              </a:lnSpc>
              <a:spcBef>
                <a:spcPct val="20000"/>
              </a:spcBef>
              <a:buFontTx/>
              <a:buChar char="•"/>
            </a:pPr>
            <a:r>
              <a:rPr lang="en-US" altLang="en-US" sz="3200"/>
              <a:t>Twins (Hamnet and Judith) christened on February 2, 1585</a:t>
            </a:r>
          </a:p>
          <a:p>
            <a:pPr marL="342900" indent="-342900" eaLnBrk="1" hangingPunct="1">
              <a:lnSpc>
                <a:spcPct val="90000"/>
              </a:lnSpc>
              <a:spcBef>
                <a:spcPct val="20000"/>
              </a:spcBef>
              <a:buFontTx/>
              <a:buChar char="•"/>
            </a:pPr>
            <a:r>
              <a:rPr lang="en-US" altLang="en-US" sz="3200"/>
              <a:t>No documentary evidence between 1585-1592</a:t>
            </a:r>
          </a:p>
          <a:p>
            <a:pPr marL="342900" indent="-342900" eaLnBrk="1" hangingPunct="1">
              <a:lnSpc>
                <a:spcPct val="90000"/>
              </a:lnSpc>
              <a:spcBef>
                <a:spcPct val="20000"/>
              </a:spcBef>
              <a:buFontTx/>
              <a:buChar char="•"/>
            </a:pPr>
            <a:r>
              <a:rPr lang="en-US" altLang="en-US" sz="3200"/>
              <a:t>Sometime in this period, he moved to London and began working in the theatre.</a:t>
            </a:r>
          </a:p>
        </p:txBody>
      </p:sp>
      <p:sp>
        <p:nvSpPr>
          <p:cNvPr id="7172" name="Rectangle 4"/>
          <p:cNvSpPr>
            <a:spLocks noGrp="1" noChangeArrowheads="1"/>
          </p:cNvSpPr>
          <p:nvPr>
            <p:ph type="title"/>
          </p:nvPr>
        </p:nvSpPr>
        <p:spPr>
          <a:xfrm>
            <a:off x="685800" y="685800"/>
            <a:ext cx="7772400" cy="762000"/>
          </a:xfrm>
        </p:spPr>
        <p:txBody>
          <a:bodyPr>
            <a:normAutofit fontScale="90000"/>
          </a:bodyPr>
          <a:lstStyle/>
          <a:p>
            <a:pPr eaLnBrk="1" hangingPunct="1"/>
            <a:r>
              <a:rPr lang="en-US" altLang="en-US" sz="6000" smtClean="0">
                <a:solidFill>
                  <a:schemeClr val="hlink"/>
                </a:solidFill>
                <a:latin typeface="Blackadder ITC" pitchFamily="82" charset="0"/>
              </a:rPr>
              <a:t>Married Life</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630238"/>
            <a:ext cx="7772400" cy="1143000"/>
          </a:xfrm>
        </p:spPr>
        <p:txBody>
          <a:bodyPr/>
          <a:lstStyle/>
          <a:p>
            <a:pPr eaLnBrk="1" hangingPunct="1"/>
            <a:r>
              <a:rPr lang="en-GB" altLang="en-US" sz="6000" smtClean="0">
                <a:solidFill>
                  <a:schemeClr val="hlink"/>
                </a:solidFill>
                <a:latin typeface="Blackadder ITC" pitchFamily="82" charset="0"/>
              </a:rPr>
              <a:t>Elizabethan</a:t>
            </a:r>
            <a:r>
              <a:rPr lang="en-GB" altLang="en-US" smtClean="0">
                <a:solidFill>
                  <a:schemeClr val="hlink"/>
                </a:solidFill>
              </a:rPr>
              <a:t> </a:t>
            </a:r>
            <a:r>
              <a:rPr lang="en-GB" altLang="en-US" sz="6000" smtClean="0">
                <a:solidFill>
                  <a:schemeClr val="hlink"/>
                </a:solidFill>
                <a:latin typeface="Blackadder ITC" pitchFamily="82" charset="0"/>
              </a:rPr>
              <a:t>Playwrights</a:t>
            </a:r>
            <a:r>
              <a:rPr lang="en-GB" altLang="en-US" smtClean="0">
                <a:solidFill>
                  <a:srgbClr val="800000"/>
                </a:solidFill>
              </a:rPr>
              <a:t> </a:t>
            </a:r>
          </a:p>
        </p:txBody>
      </p:sp>
      <p:sp>
        <p:nvSpPr>
          <p:cNvPr id="10243" name="Rectangle 3"/>
          <p:cNvSpPr>
            <a:spLocks noGrp="1" noChangeArrowheads="1"/>
          </p:cNvSpPr>
          <p:nvPr>
            <p:ph type="body" idx="1"/>
          </p:nvPr>
        </p:nvSpPr>
        <p:spPr>
          <a:xfrm>
            <a:off x="1219200" y="2209800"/>
            <a:ext cx="7769225" cy="2652713"/>
          </a:xfrm>
        </p:spPr>
        <p:txBody>
          <a:bodyPr/>
          <a:lstStyle/>
          <a:p>
            <a:pPr eaLnBrk="1" hangingPunct="1">
              <a:buFontTx/>
              <a:buNone/>
            </a:pPr>
            <a:r>
              <a:rPr lang="en-GB" altLang="en-US" smtClean="0">
                <a:latin typeface="Arial" pitchFamily="34" charset="0"/>
              </a:rPr>
              <a:t>The most well known playwright of  Elizabethan times is Shakespeare. But there were also other writers who in their time were just as, or even more famous than the Bard. </a:t>
            </a:r>
          </a:p>
          <a:p>
            <a:pPr eaLnBrk="1" hangingPunct="1">
              <a:buFontTx/>
              <a:buNone/>
            </a:pPr>
            <a:endParaRPr lang="en-GB" altLang="en-US" smtClean="0">
              <a:latin typeface="Arial" pitchFamily="34" charset="0"/>
            </a:endParaRPr>
          </a:p>
        </p:txBody>
      </p:sp>
      <p:sp>
        <p:nvSpPr>
          <p:cNvPr id="10244" name="Text Box 4"/>
          <p:cNvSpPr txBox="1">
            <a:spLocks noChangeArrowheads="1"/>
          </p:cNvSpPr>
          <p:nvPr/>
        </p:nvSpPr>
        <p:spPr bwMode="auto">
          <a:xfrm>
            <a:off x="5715000" y="4343400"/>
            <a:ext cx="2971800" cy="457200"/>
          </a:xfrm>
          <a:prstGeom prst="rect">
            <a:avLst/>
          </a:prstGeom>
          <a:noFill/>
          <a:ln w="9525">
            <a:noFill/>
            <a:miter lim="800000"/>
            <a:headEnd/>
            <a:tailEnd/>
          </a:ln>
        </p:spPr>
        <p:txBody>
          <a:bodyPr>
            <a:spAutoFit/>
          </a:bodyPr>
          <a:lstStyle/>
          <a:p>
            <a:pPr eaLnBrk="1" hangingPunct="1">
              <a:spcBef>
                <a:spcPct val="50000"/>
              </a:spcBef>
            </a:pPr>
            <a:endParaRPr lang="en-US" altLang="en-US"/>
          </a:p>
        </p:txBody>
      </p:sp>
      <p:pic>
        <p:nvPicPr>
          <p:cNvPr id="22533" name="Picture 5" descr="quill"/>
          <p:cNvPicPr>
            <a:picLocks noChangeAspect="1" noChangeArrowheads="1"/>
          </p:cNvPicPr>
          <p:nvPr/>
        </p:nvPicPr>
        <p:blipFill>
          <a:blip r:embed="rId2" cstate="print"/>
          <a:srcRect/>
          <a:stretch>
            <a:fillRect/>
          </a:stretch>
        </p:blipFill>
        <p:spPr bwMode="auto">
          <a:xfrm>
            <a:off x="6172200" y="4572000"/>
            <a:ext cx="21336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out)">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228600"/>
            <a:ext cx="7772400" cy="609600"/>
          </a:xfrm>
          <a:prstGeom prst="rect">
            <a:avLst/>
          </a:prstGeom>
          <a:noFill/>
          <a:ln>
            <a:noFill/>
          </a:ln>
          <a:effectLst/>
          <a:extLst/>
        </p:spPr>
        <p:txBody>
          <a:bodyPr anchor="ctr"/>
          <a:lstStyle>
            <a:lvl1pPr>
              <a:spcBef>
                <a:spcPct val="0"/>
              </a:spcBef>
              <a:defRPr sz="2400">
                <a:solidFill>
                  <a:schemeClr val="tx1"/>
                </a:solidFill>
                <a:latin typeface="Times New Roman" panose="02020603050405020304" pitchFamily="18" charset="0"/>
                <a:cs typeface="Times New Roman" panose="02020603050405020304" pitchFamily="18" charset="0"/>
              </a:defRPr>
            </a:lvl1pPr>
            <a:lvl2pPr>
              <a:spcBef>
                <a:spcPct val="0"/>
              </a:spcBef>
              <a:defRPr sz="2400">
                <a:solidFill>
                  <a:schemeClr val="tx1"/>
                </a:solidFill>
                <a:latin typeface="Times New Roman" panose="02020603050405020304" pitchFamily="18" charset="0"/>
                <a:cs typeface="Times New Roman" panose="02020603050405020304" pitchFamily="18" charset="0"/>
              </a:defRPr>
            </a:lvl2pPr>
            <a:lvl3pPr>
              <a:spcBef>
                <a:spcPct val="0"/>
              </a:spcBef>
              <a:defRPr sz="2400">
                <a:solidFill>
                  <a:schemeClr val="tx1"/>
                </a:solidFill>
                <a:latin typeface="Times New Roman" panose="02020603050405020304" pitchFamily="18" charset="0"/>
                <a:cs typeface="Times New Roman" panose="02020603050405020304" pitchFamily="18" charset="0"/>
              </a:defRPr>
            </a:lvl3pPr>
            <a:lvl4pPr>
              <a:spcBef>
                <a:spcPct val="0"/>
              </a:spcBef>
              <a:defRPr sz="2400">
                <a:solidFill>
                  <a:schemeClr val="tx1"/>
                </a:solidFill>
                <a:latin typeface="Times New Roman" panose="02020603050405020304" pitchFamily="18" charset="0"/>
                <a:cs typeface="Times New Roman" panose="02020603050405020304" pitchFamily="18" charset="0"/>
              </a:defRPr>
            </a:lvl4pPr>
            <a:lvl5pPr>
              <a:spcBef>
                <a:spcPct val="0"/>
              </a:spcBef>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lang="en-US" altLang="en-US" sz="4000" b="1" smtClean="0">
              <a:solidFill>
                <a:srgbClr val="FF0000"/>
              </a:solidFill>
              <a:effectLst>
                <a:outerShdw blurRad="38100" dist="38100" dir="2700000" algn="tl">
                  <a:srgbClr val="000000"/>
                </a:outerShdw>
              </a:effectLst>
            </a:endParaRPr>
          </a:p>
        </p:txBody>
      </p:sp>
      <p:sp>
        <p:nvSpPr>
          <p:cNvPr id="11267" name="Rectangle 3"/>
          <p:cNvSpPr>
            <a:spLocks noChangeArrowheads="1"/>
          </p:cNvSpPr>
          <p:nvPr/>
        </p:nvSpPr>
        <p:spPr bwMode="auto">
          <a:xfrm>
            <a:off x="609600" y="1676400"/>
            <a:ext cx="3581400" cy="5181600"/>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altLang="en-US" sz="3200"/>
              <a:t>Member and later part-owner of the Lord Chamberlain’s Men</a:t>
            </a:r>
          </a:p>
          <a:p>
            <a:pPr marL="342900" indent="-342900" eaLnBrk="1" hangingPunct="1">
              <a:lnSpc>
                <a:spcPct val="90000"/>
              </a:lnSpc>
              <a:spcBef>
                <a:spcPct val="20000"/>
              </a:spcBef>
              <a:buFontTx/>
              <a:buChar char="•"/>
            </a:pPr>
            <a:r>
              <a:rPr lang="en-US" altLang="en-US" sz="3200"/>
              <a:t>Theaters in London closed from 1593-1594 due to the plague</a:t>
            </a:r>
          </a:p>
        </p:txBody>
      </p:sp>
      <p:sp>
        <p:nvSpPr>
          <p:cNvPr id="11268" name="Rectangle 4"/>
          <p:cNvSpPr>
            <a:spLocks noGrp="1" noChangeArrowheads="1"/>
          </p:cNvSpPr>
          <p:nvPr>
            <p:ph type="title"/>
          </p:nvPr>
        </p:nvSpPr>
        <p:spPr>
          <a:xfrm>
            <a:off x="684213" y="836613"/>
            <a:ext cx="7772400" cy="533400"/>
          </a:xfrm>
        </p:spPr>
        <p:txBody>
          <a:bodyPr>
            <a:normAutofit fontScale="90000"/>
          </a:bodyPr>
          <a:lstStyle/>
          <a:p>
            <a:pPr eaLnBrk="1" hangingPunct="1"/>
            <a:r>
              <a:rPr lang="en-US" altLang="en-US" sz="6000" smtClean="0">
                <a:solidFill>
                  <a:schemeClr val="hlink"/>
                </a:solidFill>
                <a:latin typeface="Blackadder ITC" pitchFamily="82" charset="0"/>
              </a:rPr>
              <a:t>Theater Career</a:t>
            </a:r>
          </a:p>
        </p:txBody>
      </p:sp>
      <p:pic>
        <p:nvPicPr>
          <p:cNvPr id="11269" name="Picture 5" descr="plague"/>
          <p:cNvPicPr>
            <a:picLocks noChangeAspect="1" noChangeArrowheads="1"/>
          </p:cNvPicPr>
          <p:nvPr/>
        </p:nvPicPr>
        <p:blipFill>
          <a:blip r:embed="rId2" cstate="print"/>
          <a:srcRect/>
          <a:stretch>
            <a:fillRect/>
          </a:stretch>
        </p:blipFill>
        <p:spPr bwMode="auto">
          <a:xfrm>
            <a:off x="4191000" y="1905000"/>
            <a:ext cx="4721225" cy="36909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228600"/>
            <a:ext cx="7772400" cy="609600"/>
          </a:xfrm>
          <a:prstGeom prst="rect">
            <a:avLst/>
          </a:prstGeom>
          <a:noFill/>
          <a:ln>
            <a:noFill/>
          </a:ln>
          <a:effectLst/>
          <a:extLst/>
        </p:spPr>
        <p:txBody>
          <a:bodyPr anchor="ctr"/>
          <a:lstStyle>
            <a:lvl1pPr>
              <a:spcBef>
                <a:spcPct val="0"/>
              </a:spcBef>
              <a:defRPr sz="2400">
                <a:solidFill>
                  <a:schemeClr val="tx1"/>
                </a:solidFill>
                <a:latin typeface="Times New Roman" panose="02020603050405020304" pitchFamily="18" charset="0"/>
                <a:cs typeface="Times New Roman" panose="02020603050405020304" pitchFamily="18" charset="0"/>
              </a:defRPr>
            </a:lvl1pPr>
            <a:lvl2pPr>
              <a:spcBef>
                <a:spcPct val="0"/>
              </a:spcBef>
              <a:defRPr sz="2400">
                <a:solidFill>
                  <a:schemeClr val="tx1"/>
                </a:solidFill>
                <a:latin typeface="Times New Roman" panose="02020603050405020304" pitchFamily="18" charset="0"/>
                <a:cs typeface="Times New Roman" panose="02020603050405020304" pitchFamily="18" charset="0"/>
              </a:defRPr>
            </a:lvl2pPr>
            <a:lvl3pPr>
              <a:spcBef>
                <a:spcPct val="0"/>
              </a:spcBef>
              <a:defRPr sz="2400">
                <a:solidFill>
                  <a:schemeClr val="tx1"/>
                </a:solidFill>
                <a:latin typeface="Times New Roman" panose="02020603050405020304" pitchFamily="18" charset="0"/>
                <a:cs typeface="Times New Roman" panose="02020603050405020304" pitchFamily="18" charset="0"/>
              </a:defRPr>
            </a:lvl3pPr>
            <a:lvl4pPr>
              <a:spcBef>
                <a:spcPct val="0"/>
              </a:spcBef>
              <a:defRPr sz="2400">
                <a:solidFill>
                  <a:schemeClr val="tx1"/>
                </a:solidFill>
                <a:latin typeface="Times New Roman" panose="02020603050405020304" pitchFamily="18" charset="0"/>
                <a:cs typeface="Times New Roman" panose="02020603050405020304" pitchFamily="18" charset="0"/>
              </a:defRPr>
            </a:lvl4pPr>
            <a:lvl5pPr>
              <a:spcBef>
                <a:spcPct val="0"/>
              </a:spcBef>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lang="en-US" altLang="en-US" sz="4000" b="1" smtClean="0">
              <a:solidFill>
                <a:srgbClr val="FF0000"/>
              </a:solidFill>
              <a:effectLst>
                <a:outerShdw blurRad="38100" dist="38100" dir="2700000" algn="tl">
                  <a:srgbClr val="000000"/>
                </a:outerShdw>
              </a:effectLst>
            </a:endParaRPr>
          </a:p>
        </p:txBody>
      </p:sp>
      <p:sp>
        <p:nvSpPr>
          <p:cNvPr id="11267" name="Rectangle 3"/>
          <p:cNvSpPr>
            <a:spLocks noChangeArrowheads="1"/>
          </p:cNvSpPr>
          <p:nvPr/>
        </p:nvSpPr>
        <p:spPr bwMode="auto">
          <a:xfrm>
            <a:off x="609600" y="1676400"/>
            <a:ext cx="3581400" cy="5181600"/>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altLang="en-US" sz="3200"/>
              <a:t>Member and later part-owner of the Lord Chamberlain’s Men</a:t>
            </a:r>
          </a:p>
          <a:p>
            <a:pPr marL="342900" indent="-342900" eaLnBrk="1" hangingPunct="1">
              <a:lnSpc>
                <a:spcPct val="90000"/>
              </a:lnSpc>
              <a:spcBef>
                <a:spcPct val="20000"/>
              </a:spcBef>
              <a:buFontTx/>
              <a:buChar char="•"/>
            </a:pPr>
            <a:r>
              <a:rPr lang="en-US" altLang="en-US" sz="3200"/>
              <a:t>Theaters in London closed from 1593-1594 due to the plague</a:t>
            </a:r>
          </a:p>
        </p:txBody>
      </p:sp>
      <p:sp>
        <p:nvSpPr>
          <p:cNvPr id="11268" name="Rectangle 4"/>
          <p:cNvSpPr>
            <a:spLocks noGrp="1" noChangeArrowheads="1"/>
          </p:cNvSpPr>
          <p:nvPr>
            <p:ph type="title"/>
          </p:nvPr>
        </p:nvSpPr>
        <p:spPr>
          <a:xfrm>
            <a:off x="684213" y="836613"/>
            <a:ext cx="7772400" cy="533400"/>
          </a:xfrm>
        </p:spPr>
        <p:txBody>
          <a:bodyPr>
            <a:normAutofit fontScale="90000"/>
          </a:bodyPr>
          <a:lstStyle/>
          <a:p>
            <a:pPr eaLnBrk="1" hangingPunct="1"/>
            <a:r>
              <a:rPr lang="en-US" altLang="en-US" sz="6000" smtClean="0">
                <a:solidFill>
                  <a:schemeClr val="hlink"/>
                </a:solidFill>
                <a:latin typeface="Blackadder ITC" pitchFamily="82" charset="0"/>
              </a:rPr>
              <a:t>Theater Career</a:t>
            </a:r>
          </a:p>
        </p:txBody>
      </p:sp>
      <p:pic>
        <p:nvPicPr>
          <p:cNvPr id="11269" name="Picture 5" descr="plague"/>
          <p:cNvPicPr>
            <a:picLocks noChangeAspect="1" noChangeArrowheads="1"/>
          </p:cNvPicPr>
          <p:nvPr/>
        </p:nvPicPr>
        <p:blipFill>
          <a:blip r:embed="rId2" cstate="print"/>
          <a:srcRect/>
          <a:stretch>
            <a:fillRect/>
          </a:stretch>
        </p:blipFill>
        <p:spPr bwMode="auto">
          <a:xfrm>
            <a:off x="4191000" y="1905000"/>
            <a:ext cx="4721225" cy="36909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6000" smtClean="0">
                <a:solidFill>
                  <a:schemeClr val="hlink"/>
                </a:solidFill>
                <a:latin typeface="Blackadder ITC" pitchFamily="82" charset="0"/>
              </a:rPr>
              <a:t>The Globe Theatre</a:t>
            </a:r>
          </a:p>
        </p:txBody>
      </p:sp>
      <p:sp>
        <p:nvSpPr>
          <p:cNvPr id="13315" name="Rectangle 3"/>
          <p:cNvSpPr>
            <a:spLocks noChangeArrowheads="1"/>
          </p:cNvSpPr>
          <p:nvPr/>
        </p:nvSpPr>
        <p:spPr bwMode="auto">
          <a:xfrm>
            <a:off x="762000" y="1981200"/>
            <a:ext cx="8001000" cy="2965450"/>
          </a:xfrm>
          <a:prstGeom prst="rect">
            <a:avLst/>
          </a:prstGeom>
          <a:noFill/>
          <a:ln w="12700">
            <a:noFill/>
            <a:miter lim="800000"/>
            <a:headEnd type="none" w="sm" len="sm"/>
            <a:tailEnd type="none" w="sm" len="sm"/>
          </a:ln>
        </p:spPr>
        <p:txBody>
          <a:bodyPr>
            <a:spAutoFit/>
          </a:bodyPr>
          <a:lstStyle/>
          <a:p>
            <a:pPr eaLnBrk="1" hangingPunct="1">
              <a:lnSpc>
                <a:spcPct val="90000"/>
              </a:lnSpc>
              <a:spcBef>
                <a:spcPct val="50000"/>
              </a:spcBef>
              <a:buFontTx/>
              <a:buChar char="•"/>
            </a:pPr>
            <a:r>
              <a:rPr lang="en-US" altLang="en-US" sz="3200"/>
              <a:t>Globe built in 1599 by the Lord Chamberlain’s Men, with Shakespeare as a primary investor</a:t>
            </a:r>
          </a:p>
          <a:p>
            <a:pPr eaLnBrk="1" hangingPunct="1">
              <a:lnSpc>
                <a:spcPct val="90000"/>
              </a:lnSpc>
              <a:spcBef>
                <a:spcPct val="50000"/>
              </a:spcBef>
              <a:buFontTx/>
              <a:buChar char="•"/>
            </a:pPr>
            <a:r>
              <a:rPr lang="en-US" altLang="en-US" sz="3200"/>
              <a:t>Burned down in 1613 during a production of Shakespeare’s </a:t>
            </a:r>
            <a:r>
              <a:rPr lang="en-US" altLang="en-US" sz="3200" i="1"/>
              <a:t>Henry VIII</a:t>
            </a:r>
            <a:r>
              <a:rPr lang="en-US" altLang="en-US" sz="3200"/>
              <a:t> when a cannon misfired and a spark landed on the thatched roof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lobe1"/>
          <p:cNvPicPr>
            <a:picLocks noChangeAspect="1" noChangeArrowheads="1"/>
          </p:cNvPicPr>
          <p:nvPr/>
        </p:nvPicPr>
        <p:blipFill>
          <a:blip r:embed="rId2" cstate="print"/>
          <a:srcRect/>
          <a:stretch>
            <a:fillRect/>
          </a:stretch>
        </p:blipFill>
        <p:spPr bwMode="auto">
          <a:xfrm>
            <a:off x="609600" y="838200"/>
            <a:ext cx="7848600" cy="5246688"/>
          </a:xfrm>
          <a:prstGeom prst="rect">
            <a:avLst/>
          </a:prstGeom>
          <a:noFill/>
          <a:ln w="9525">
            <a:noFill/>
            <a:miter lim="800000"/>
            <a:headEnd/>
            <a:tailEnd/>
          </a:ln>
        </p:spPr>
      </p:pic>
      <p:sp>
        <p:nvSpPr>
          <p:cNvPr id="14339" name="Rectangle 3"/>
          <p:cNvSpPr>
            <a:spLocks noGrp="1" noChangeArrowheads="1"/>
          </p:cNvSpPr>
          <p:nvPr>
            <p:ph type="title"/>
          </p:nvPr>
        </p:nvSpPr>
        <p:spPr>
          <a:xfrm>
            <a:off x="685800" y="228600"/>
            <a:ext cx="7772400" cy="533400"/>
          </a:xfrm>
        </p:spPr>
        <p:txBody>
          <a:bodyPr/>
          <a:lstStyle/>
          <a:p>
            <a:pPr eaLnBrk="1" hangingPunct="1"/>
            <a:r>
              <a:rPr lang="en-US" altLang="en-US" sz="2400" b="1" smtClean="0">
                <a:solidFill>
                  <a:schemeClr val="hlink"/>
                </a:solidFill>
              </a:rPr>
              <a:t>The Rebuilt Globe Theater, London</a:t>
            </a:r>
          </a:p>
        </p:txBody>
      </p:sp>
    </p:spTree>
  </p:cSld>
  <p:clrMapOvr>
    <a:masterClrMapping/>
  </p:clrMapOvr>
  <p:transition>
    <p:dissolve/>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6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7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8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9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0.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6.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7.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8.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24</TotalTime>
  <Words>1281</Words>
  <Application>Microsoft Office PowerPoint</Application>
  <PresentationFormat>On-screen Show (4:3)</PresentationFormat>
  <Paragraphs>108</Paragraphs>
  <Slides>32</Slides>
  <Notes>0</Notes>
  <HiddenSlides>0</HiddenSlides>
  <MMClips>1</MMClips>
  <ScaleCrop>false</ScaleCrop>
  <HeadingPairs>
    <vt:vector size="4" baseType="variant">
      <vt:variant>
        <vt:lpstr>Theme</vt:lpstr>
      </vt:variant>
      <vt:variant>
        <vt:i4>17</vt:i4>
      </vt:variant>
      <vt:variant>
        <vt:lpstr>Slide Titles</vt:lpstr>
      </vt:variant>
      <vt:variant>
        <vt:i4>32</vt:i4>
      </vt:variant>
    </vt:vector>
  </HeadingPairs>
  <TitlesOfParts>
    <vt:vector size="49" baseType="lpstr">
      <vt:lpstr>Office Theme</vt:lpstr>
      <vt:lpstr>Curtain Call</vt:lpstr>
      <vt:lpstr>1_Curtain Call</vt:lpstr>
      <vt:lpstr>2_Curtain Call</vt:lpstr>
      <vt:lpstr>3_Curtain Call</vt:lpstr>
      <vt:lpstr>4_Curtain Call</vt:lpstr>
      <vt:lpstr>5_Curtain Call</vt:lpstr>
      <vt:lpstr>Median</vt:lpstr>
      <vt:lpstr>1_Median</vt:lpstr>
      <vt:lpstr>2_Median</vt:lpstr>
      <vt:lpstr>3_Median</vt:lpstr>
      <vt:lpstr>4_Median</vt:lpstr>
      <vt:lpstr>5_Median</vt:lpstr>
      <vt:lpstr>6_Median</vt:lpstr>
      <vt:lpstr>7_Median</vt:lpstr>
      <vt:lpstr>8_Median</vt:lpstr>
      <vt:lpstr>9_Median</vt:lpstr>
      <vt:lpstr>William Shakespeare </vt:lpstr>
      <vt:lpstr>Shakespeare…the facts</vt:lpstr>
      <vt:lpstr>King’s New School – Shakespeare’s school</vt:lpstr>
      <vt:lpstr>Married Life</vt:lpstr>
      <vt:lpstr>Elizabethan Playwrights </vt:lpstr>
      <vt:lpstr>Theater Career</vt:lpstr>
      <vt:lpstr>Theater Career</vt:lpstr>
      <vt:lpstr>The Globe Theatre</vt:lpstr>
      <vt:lpstr>The Rebuilt Globe Theater, London</vt:lpstr>
      <vt:lpstr>The Globe Theater</vt:lpstr>
      <vt:lpstr>The Performances   </vt:lpstr>
      <vt:lpstr>Shakespeare’s Theatre</vt:lpstr>
      <vt:lpstr>The Stage  In Shakespeare’s Time</vt:lpstr>
      <vt:lpstr>The Stage  In Shakespeare’s Time (continued)</vt:lpstr>
      <vt:lpstr>Julius Caesar</vt:lpstr>
      <vt:lpstr>What Did Caesar Do for Rome?</vt:lpstr>
      <vt:lpstr>What Got Caesar into Trouble?</vt:lpstr>
      <vt:lpstr>The Scene…</vt:lpstr>
      <vt:lpstr>Slide 19</vt:lpstr>
      <vt:lpstr>Slide 20</vt:lpstr>
      <vt:lpstr>Slide 21</vt:lpstr>
      <vt:lpstr>Slide 22</vt:lpstr>
      <vt:lpstr>Julius Caesar</vt:lpstr>
      <vt:lpstr>Mark Antony</vt:lpstr>
      <vt:lpstr>Brutus</vt:lpstr>
      <vt:lpstr>Cassius</vt:lpstr>
      <vt:lpstr>Octavius and Lepidus are the other two who join with Mark Antony after Caesar’s death to rule Rome as a triumvirate. </vt:lpstr>
      <vt:lpstr>Slide 28</vt:lpstr>
      <vt:lpstr>Slide 29</vt:lpstr>
      <vt:lpstr>Slide 30</vt:lpstr>
      <vt:lpstr>Slide 31</vt:lpstr>
      <vt:lpstr>Slide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dc:title>
  <dc:creator>mcancilla</dc:creator>
  <cp:lastModifiedBy>mcancilla</cp:lastModifiedBy>
  <cp:revision>4</cp:revision>
  <dcterms:created xsi:type="dcterms:W3CDTF">2016-01-06T14:08:29Z</dcterms:created>
  <dcterms:modified xsi:type="dcterms:W3CDTF">2016-01-06T17:41:26Z</dcterms:modified>
</cp:coreProperties>
</file>